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theme/themeOverride2.xml" ContentType="application/vnd.openxmlformats-officedocument.themeOverr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Lst>
  <p:notesMasterIdLst>
    <p:notesMasterId r:id="rId107"/>
  </p:notesMasterIdLst>
  <p:sldIdLst>
    <p:sldId id="257" r:id="rId3"/>
    <p:sldId id="265" r:id="rId4"/>
    <p:sldId id="271" r:id="rId5"/>
    <p:sldId id="267" r:id="rId6"/>
    <p:sldId id="269" r:id="rId7"/>
    <p:sldId id="268" r:id="rId8"/>
    <p:sldId id="280" r:id="rId9"/>
    <p:sldId id="282" r:id="rId10"/>
    <p:sldId id="273" r:id="rId11"/>
    <p:sldId id="285" r:id="rId12"/>
    <p:sldId id="266" r:id="rId13"/>
    <p:sldId id="286" r:id="rId14"/>
    <p:sldId id="287" r:id="rId15"/>
    <p:sldId id="288" r:id="rId16"/>
    <p:sldId id="277" r:id="rId17"/>
    <p:sldId id="292" r:id="rId18"/>
    <p:sldId id="289" r:id="rId19"/>
    <p:sldId id="291" r:id="rId20"/>
    <p:sldId id="290" r:id="rId21"/>
    <p:sldId id="272" r:id="rId22"/>
    <p:sldId id="274" r:id="rId23"/>
    <p:sldId id="275" r:id="rId24"/>
    <p:sldId id="276" r:id="rId25"/>
    <p:sldId id="260" r:id="rId26"/>
    <p:sldId id="261" r:id="rId27"/>
    <p:sldId id="293" r:id="rId28"/>
    <p:sldId id="258" r:id="rId29"/>
    <p:sldId id="259" r:id="rId30"/>
    <p:sldId id="294" r:id="rId31"/>
    <p:sldId id="295" r:id="rId32"/>
    <p:sldId id="264" r:id="rId33"/>
    <p:sldId id="296" r:id="rId34"/>
    <p:sldId id="297" r:id="rId35"/>
    <p:sldId id="256" r:id="rId36"/>
    <p:sldId id="298" r:id="rId37"/>
    <p:sldId id="299" r:id="rId38"/>
    <p:sldId id="301" r:id="rId39"/>
    <p:sldId id="302" r:id="rId40"/>
    <p:sldId id="262" r:id="rId41"/>
    <p:sldId id="263" r:id="rId42"/>
    <p:sldId id="303" r:id="rId43"/>
    <p:sldId id="304" r:id="rId44"/>
    <p:sldId id="305" r:id="rId45"/>
    <p:sldId id="279" r:id="rId46"/>
    <p:sldId id="309" r:id="rId47"/>
    <p:sldId id="310" r:id="rId48"/>
    <p:sldId id="281" r:id="rId49"/>
    <p:sldId id="311" r:id="rId50"/>
    <p:sldId id="283" r:id="rId51"/>
    <p:sldId id="284" r:id="rId52"/>
    <p:sldId id="308" r:id="rId53"/>
    <p:sldId id="312" r:id="rId54"/>
    <p:sldId id="314" r:id="rId55"/>
    <p:sldId id="316" r:id="rId56"/>
    <p:sldId id="317" r:id="rId57"/>
    <p:sldId id="318" r:id="rId58"/>
    <p:sldId id="319" r:id="rId59"/>
    <p:sldId id="320" r:id="rId60"/>
    <p:sldId id="327" r:id="rId61"/>
    <p:sldId id="328" r:id="rId62"/>
    <p:sldId id="329" r:id="rId63"/>
    <p:sldId id="1095" r:id="rId64"/>
    <p:sldId id="1096" r:id="rId65"/>
    <p:sldId id="330" r:id="rId66"/>
    <p:sldId id="331" r:id="rId67"/>
    <p:sldId id="332" r:id="rId68"/>
    <p:sldId id="333" r:id="rId69"/>
    <p:sldId id="334" r:id="rId70"/>
    <p:sldId id="335" r:id="rId71"/>
    <p:sldId id="1083" r:id="rId72"/>
    <p:sldId id="1084" r:id="rId73"/>
    <p:sldId id="1085" r:id="rId74"/>
    <p:sldId id="1086" r:id="rId75"/>
    <p:sldId id="1087" r:id="rId76"/>
    <p:sldId id="1088" r:id="rId77"/>
    <p:sldId id="1089" r:id="rId78"/>
    <p:sldId id="278" r:id="rId79"/>
    <p:sldId id="1090" r:id="rId80"/>
    <p:sldId id="1092" r:id="rId81"/>
    <p:sldId id="1091" r:id="rId82"/>
    <p:sldId id="1093" r:id="rId83"/>
    <p:sldId id="1094" r:id="rId84"/>
    <p:sldId id="1063" r:id="rId85"/>
    <p:sldId id="1064" r:id="rId86"/>
    <p:sldId id="1067" r:id="rId87"/>
    <p:sldId id="1065" r:id="rId88"/>
    <p:sldId id="1066" r:id="rId89"/>
    <p:sldId id="1069" r:id="rId90"/>
    <p:sldId id="1068" r:id="rId91"/>
    <p:sldId id="1070" r:id="rId92"/>
    <p:sldId id="1071" r:id="rId93"/>
    <p:sldId id="1072" r:id="rId94"/>
    <p:sldId id="1073" r:id="rId95"/>
    <p:sldId id="1074" r:id="rId96"/>
    <p:sldId id="1075" r:id="rId97"/>
    <p:sldId id="1076" r:id="rId98"/>
    <p:sldId id="1077" r:id="rId99"/>
    <p:sldId id="1078" r:id="rId100"/>
    <p:sldId id="1079" r:id="rId101"/>
    <p:sldId id="1080" r:id="rId102"/>
    <p:sldId id="1081" r:id="rId103"/>
    <p:sldId id="1082" r:id="rId104"/>
    <p:sldId id="1097" r:id="rId105"/>
    <p:sldId id="270" r:id="rId106"/>
  </p:sldIdLst>
  <p:sldSz cx="13817600" cy="7772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48">
          <p15:clr>
            <a:srgbClr val="A4A3A4"/>
          </p15:clr>
        </p15:guide>
        <p15:guide id="2" pos="435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55" d="100"/>
          <a:sy n="55" d="100"/>
        </p:scale>
        <p:origin x="744" y="44"/>
      </p:cViewPr>
      <p:guideLst>
        <p:guide orient="horz" pos="2448"/>
        <p:guide pos="435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microsoft.com/office/2016/11/relationships/changesInfo" Target="changesInfos/changesInfo1.xml"/><Relationship Id="rId16" Type="http://schemas.openxmlformats.org/officeDocument/2006/relationships/slide" Target="slides/slide14.xml"/><Relationship Id="rId107" Type="http://schemas.openxmlformats.org/officeDocument/2006/relationships/notesMaster" Target="notesMasters/notesMaster1.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presProps" Target="presProp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slide" Target="slides/slide104.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viewProps" Target="view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esar Augusto Lopez Gallego" userId="0dfa9112-9251-4882-b472-cf2dfcee09d1" providerId="ADAL" clId="{CBE6D4D7-E45C-4F07-877F-A127B989F789}"/>
    <pc:docChg chg="modSld">
      <pc:chgData name="Cesar Augusto Lopez Gallego" userId="0dfa9112-9251-4882-b472-cf2dfcee09d1" providerId="ADAL" clId="{CBE6D4D7-E45C-4F07-877F-A127B989F789}" dt="2022-09-09T20:30:39.214" v="62" actId="20577"/>
      <pc:docMkLst>
        <pc:docMk/>
      </pc:docMkLst>
      <pc:sldChg chg="modSp">
        <pc:chgData name="Cesar Augusto Lopez Gallego" userId="0dfa9112-9251-4882-b472-cf2dfcee09d1" providerId="ADAL" clId="{CBE6D4D7-E45C-4F07-877F-A127B989F789}" dt="2022-09-09T20:30:39.214" v="62" actId="20577"/>
        <pc:sldMkLst>
          <pc:docMk/>
          <pc:sldMk cId="3955610236" sldId="269"/>
        </pc:sldMkLst>
        <pc:graphicFrameChg chg="modGraphic">
          <ac:chgData name="Cesar Augusto Lopez Gallego" userId="0dfa9112-9251-4882-b472-cf2dfcee09d1" providerId="ADAL" clId="{CBE6D4D7-E45C-4F07-877F-A127B989F789}" dt="2022-09-09T20:30:39.214" v="62" actId="20577"/>
          <ac:graphicFrameMkLst>
            <pc:docMk/>
            <pc:sldMk cId="3955610236" sldId="269"/>
            <ac:graphicFrameMk id="4" creationId="{00000000-0000-0000-0000-000000000000}"/>
          </ac:graphicFrameMkLst>
        </pc:graphicFrameChg>
      </pc:sldChg>
    </pc:docChg>
  </pc:docChgLst>
  <pc:docChgLst>
    <pc:chgData name="Cesar Augusto Lopez Gallego" userId="0dfa9112-9251-4882-b472-cf2dfcee09d1" providerId="ADAL" clId="{2BAC026A-6B32-4E71-BDFA-0E6A398A125B}"/>
    <pc:docChg chg="undo custSel addSld delSld modSld sldOrd">
      <pc:chgData name="Cesar Augusto Lopez Gallego" userId="0dfa9112-9251-4882-b472-cf2dfcee09d1" providerId="ADAL" clId="{2BAC026A-6B32-4E71-BDFA-0E6A398A125B}" dt="2025-01-29T00:02:27.482" v="3085" actId="403"/>
      <pc:docMkLst>
        <pc:docMk/>
      </pc:docMkLst>
      <pc:sldChg chg="addSp delSp modSp add mod">
        <pc:chgData name="Cesar Augusto Lopez Gallego" userId="0dfa9112-9251-4882-b472-cf2dfcee09d1" providerId="ADAL" clId="{2BAC026A-6B32-4E71-BDFA-0E6A398A125B}" dt="2025-01-19T17:35:06.202" v="2515" actId="1076"/>
        <pc:sldMkLst>
          <pc:docMk/>
          <pc:sldMk cId="3400544891" sldId="258"/>
        </pc:sldMkLst>
        <pc:spChg chg="add mod">
          <ac:chgData name="Cesar Augusto Lopez Gallego" userId="0dfa9112-9251-4882-b472-cf2dfcee09d1" providerId="ADAL" clId="{2BAC026A-6B32-4E71-BDFA-0E6A398A125B}" dt="2025-01-19T17:34:37.511" v="2512" actId="164"/>
          <ac:spMkLst>
            <pc:docMk/>
            <pc:sldMk cId="3400544891" sldId="258"/>
            <ac:spMk id="2" creationId="{A3A72C1E-E83F-4257-9F6B-E22081569B7F}"/>
          </ac:spMkLst>
        </pc:spChg>
        <pc:spChg chg="add mod">
          <ac:chgData name="Cesar Augusto Lopez Gallego" userId="0dfa9112-9251-4882-b472-cf2dfcee09d1" providerId="ADAL" clId="{2BAC026A-6B32-4E71-BDFA-0E6A398A125B}" dt="2025-01-19T17:34:44.863" v="2513" actId="164"/>
          <ac:spMkLst>
            <pc:docMk/>
            <pc:sldMk cId="3400544891" sldId="258"/>
            <ac:spMk id="12" creationId="{1299D73E-FF3A-4236-98D7-9B6990742C8A}"/>
          </ac:spMkLst>
        </pc:spChg>
        <pc:spChg chg="add mod">
          <ac:chgData name="Cesar Augusto Lopez Gallego" userId="0dfa9112-9251-4882-b472-cf2dfcee09d1" providerId="ADAL" clId="{2BAC026A-6B32-4E71-BDFA-0E6A398A125B}" dt="2025-01-19T17:34:37.511" v="2512" actId="164"/>
          <ac:spMkLst>
            <pc:docMk/>
            <pc:sldMk cId="3400544891" sldId="258"/>
            <ac:spMk id="26" creationId="{92D639A5-2793-4797-BE68-11BB309C3E66}"/>
          </ac:spMkLst>
        </pc:spChg>
        <pc:spChg chg="add mod">
          <ac:chgData name="Cesar Augusto Lopez Gallego" userId="0dfa9112-9251-4882-b472-cf2dfcee09d1" providerId="ADAL" clId="{2BAC026A-6B32-4E71-BDFA-0E6A398A125B}" dt="2025-01-19T17:34:37.511" v="2512" actId="164"/>
          <ac:spMkLst>
            <pc:docMk/>
            <pc:sldMk cId="3400544891" sldId="258"/>
            <ac:spMk id="27" creationId="{9717C372-1CE2-46D3-8F4D-F03369A69426}"/>
          </ac:spMkLst>
        </pc:spChg>
        <pc:spChg chg="add mod">
          <ac:chgData name="Cesar Augusto Lopez Gallego" userId="0dfa9112-9251-4882-b472-cf2dfcee09d1" providerId="ADAL" clId="{2BAC026A-6B32-4E71-BDFA-0E6A398A125B}" dt="2025-01-19T17:34:37.511" v="2512" actId="164"/>
          <ac:spMkLst>
            <pc:docMk/>
            <pc:sldMk cId="3400544891" sldId="258"/>
            <ac:spMk id="29" creationId="{C34794FC-AACD-49C8-9201-3CAF68164DC0}"/>
          </ac:spMkLst>
        </pc:spChg>
        <pc:spChg chg="add mod">
          <ac:chgData name="Cesar Augusto Lopez Gallego" userId="0dfa9112-9251-4882-b472-cf2dfcee09d1" providerId="ADAL" clId="{2BAC026A-6B32-4E71-BDFA-0E6A398A125B}" dt="2025-01-19T17:34:37.511" v="2512" actId="164"/>
          <ac:spMkLst>
            <pc:docMk/>
            <pc:sldMk cId="3400544891" sldId="258"/>
            <ac:spMk id="30" creationId="{34113802-698E-4F6E-AF86-2D74420C7B88}"/>
          </ac:spMkLst>
        </pc:spChg>
        <pc:spChg chg="add mod">
          <ac:chgData name="Cesar Augusto Lopez Gallego" userId="0dfa9112-9251-4882-b472-cf2dfcee09d1" providerId="ADAL" clId="{2BAC026A-6B32-4E71-BDFA-0E6A398A125B}" dt="2025-01-19T17:34:44.863" v="2513" actId="164"/>
          <ac:spMkLst>
            <pc:docMk/>
            <pc:sldMk cId="3400544891" sldId="258"/>
            <ac:spMk id="40" creationId="{5FB114F5-EEF4-42E8-8E57-0331F12792E4}"/>
          </ac:spMkLst>
        </pc:spChg>
        <pc:spChg chg="add mod">
          <ac:chgData name="Cesar Augusto Lopez Gallego" userId="0dfa9112-9251-4882-b472-cf2dfcee09d1" providerId="ADAL" clId="{2BAC026A-6B32-4E71-BDFA-0E6A398A125B}" dt="2025-01-19T17:34:44.863" v="2513" actId="164"/>
          <ac:spMkLst>
            <pc:docMk/>
            <pc:sldMk cId="3400544891" sldId="258"/>
            <ac:spMk id="41" creationId="{AC1CA4D8-8837-4E89-9093-A963F9AE7FAA}"/>
          </ac:spMkLst>
        </pc:spChg>
        <pc:spChg chg="add mod">
          <ac:chgData name="Cesar Augusto Lopez Gallego" userId="0dfa9112-9251-4882-b472-cf2dfcee09d1" providerId="ADAL" clId="{2BAC026A-6B32-4E71-BDFA-0E6A398A125B}" dt="2025-01-19T17:34:44.863" v="2513" actId="164"/>
          <ac:spMkLst>
            <pc:docMk/>
            <pc:sldMk cId="3400544891" sldId="258"/>
            <ac:spMk id="42" creationId="{53D88DCA-C930-4473-8DA5-E0CFFACC2F5F}"/>
          </ac:spMkLst>
        </pc:spChg>
        <pc:spChg chg="add mod">
          <ac:chgData name="Cesar Augusto Lopez Gallego" userId="0dfa9112-9251-4882-b472-cf2dfcee09d1" providerId="ADAL" clId="{2BAC026A-6B32-4E71-BDFA-0E6A398A125B}" dt="2025-01-19T17:34:44.863" v="2513" actId="164"/>
          <ac:spMkLst>
            <pc:docMk/>
            <pc:sldMk cId="3400544891" sldId="258"/>
            <ac:spMk id="46" creationId="{820F674B-61A3-4D8D-A42B-97BB1B4E1721}"/>
          </ac:spMkLst>
        </pc:spChg>
        <pc:spChg chg="add mod">
          <ac:chgData name="Cesar Augusto Lopez Gallego" userId="0dfa9112-9251-4882-b472-cf2dfcee09d1" providerId="ADAL" clId="{2BAC026A-6B32-4E71-BDFA-0E6A398A125B}" dt="2025-01-19T17:34:51.990" v="2514" actId="164"/>
          <ac:spMkLst>
            <pc:docMk/>
            <pc:sldMk cId="3400544891" sldId="258"/>
            <ac:spMk id="47" creationId="{CAC3BDD8-CC6D-43E5-8003-6120A27A0829}"/>
          </ac:spMkLst>
        </pc:spChg>
        <pc:spChg chg="mod">
          <ac:chgData name="Cesar Augusto Lopez Gallego" userId="0dfa9112-9251-4882-b472-cf2dfcee09d1" providerId="ADAL" clId="{2BAC026A-6B32-4E71-BDFA-0E6A398A125B}" dt="2025-01-19T17:26:07.515" v="2362" actId="14100"/>
          <ac:spMkLst>
            <pc:docMk/>
            <pc:sldMk cId="3400544891" sldId="258"/>
            <ac:spMk id="98" creationId="{00000000-0000-0000-0000-000000000000}"/>
          </ac:spMkLst>
        </pc:spChg>
        <pc:spChg chg="mod">
          <ac:chgData name="Cesar Augusto Lopez Gallego" userId="0dfa9112-9251-4882-b472-cf2dfcee09d1" providerId="ADAL" clId="{2BAC026A-6B32-4E71-BDFA-0E6A398A125B}" dt="2025-01-19T17:34:51.990" v="2514" actId="164"/>
          <ac:spMkLst>
            <pc:docMk/>
            <pc:sldMk cId="3400544891" sldId="258"/>
            <ac:spMk id="99" creationId="{00000000-0000-0000-0000-000000000000}"/>
          </ac:spMkLst>
        </pc:spChg>
        <pc:spChg chg="mod">
          <ac:chgData name="Cesar Augusto Lopez Gallego" userId="0dfa9112-9251-4882-b472-cf2dfcee09d1" providerId="ADAL" clId="{2BAC026A-6B32-4E71-BDFA-0E6A398A125B}" dt="2025-01-19T17:34:44.863" v="2513" actId="164"/>
          <ac:spMkLst>
            <pc:docMk/>
            <pc:sldMk cId="3400544891" sldId="258"/>
            <ac:spMk id="100" creationId="{00000000-0000-0000-0000-000000000000}"/>
          </ac:spMkLst>
        </pc:spChg>
        <pc:spChg chg="mod">
          <ac:chgData name="Cesar Augusto Lopez Gallego" userId="0dfa9112-9251-4882-b472-cf2dfcee09d1" providerId="ADAL" clId="{2BAC026A-6B32-4E71-BDFA-0E6A398A125B}" dt="2025-01-19T17:34:44.863" v="2513" actId="164"/>
          <ac:spMkLst>
            <pc:docMk/>
            <pc:sldMk cId="3400544891" sldId="258"/>
            <ac:spMk id="101" creationId="{00000000-0000-0000-0000-000000000000}"/>
          </ac:spMkLst>
        </pc:spChg>
        <pc:spChg chg="mod">
          <ac:chgData name="Cesar Augusto Lopez Gallego" userId="0dfa9112-9251-4882-b472-cf2dfcee09d1" providerId="ADAL" clId="{2BAC026A-6B32-4E71-BDFA-0E6A398A125B}" dt="2025-01-19T17:34:44.863" v="2513" actId="164"/>
          <ac:spMkLst>
            <pc:docMk/>
            <pc:sldMk cId="3400544891" sldId="258"/>
            <ac:spMk id="102" creationId="{00000000-0000-0000-0000-000000000000}"/>
          </ac:spMkLst>
        </pc:spChg>
        <pc:spChg chg="mod">
          <ac:chgData name="Cesar Augusto Lopez Gallego" userId="0dfa9112-9251-4882-b472-cf2dfcee09d1" providerId="ADAL" clId="{2BAC026A-6B32-4E71-BDFA-0E6A398A125B}" dt="2025-01-19T17:34:51.990" v="2514" actId="164"/>
          <ac:spMkLst>
            <pc:docMk/>
            <pc:sldMk cId="3400544891" sldId="258"/>
            <ac:spMk id="103" creationId="{00000000-0000-0000-0000-000000000000}"/>
          </ac:spMkLst>
        </pc:spChg>
        <pc:spChg chg="del">
          <ac:chgData name="Cesar Augusto Lopez Gallego" userId="0dfa9112-9251-4882-b472-cf2dfcee09d1" providerId="ADAL" clId="{2BAC026A-6B32-4E71-BDFA-0E6A398A125B}" dt="2025-01-19T17:10:07.085" v="1945" actId="478"/>
          <ac:spMkLst>
            <pc:docMk/>
            <pc:sldMk cId="3400544891" sldId="258"/>
            <ac:spMk id="104" creationId="{00000000-0000-0000-0000-000000000000}"/>
          </ac:spMkLst>
        </pc:spChg>
        <pc:spChg chg="mod">
          <ac:chgData name="Cesar Augusto Lopez Gallego" userId="0dfa9112-9251-4882-b472-cf2dfcee09d1" providerId="ADAL" clId="{2BAC026A-6B32-4E71-BDFA-0E6A398A125B}" dt="2025-01-19T17:34:37.511" v="2512" actId="164"/>
          <ac:spMkLst>
            <pc:docMk/>
            <pc:sldMk cId="3400544891" sldId="258"/>
            <ac:spMk id="105" creationId="{00000000-0000-0000-0000-000000000000}"/>
          </ac:spMkLst>
        </pc:spChg>
        <pc:spChg chg="mod">
          <ac:chgData name="Cesar Augusto Lopez Gallego" userId="0dfa9112-9251-4882-b472-cf2dfcee09d1" providerId="ADAL" clId="{2BAC026A-6B32-4E71-BDFA-0E6A398A125B}" dt="2025-01-19T17:34:37.511" v="2512" actId="164"/>
          <ac:spMkLst>
            <pc:docMk/>
            <pc:sldMk cId="3400544891" sldId="258"/>
            <ac:spMk id="106" creationId="{00000000-0000-0000-0000-000000000000}"/>
          </ac:spMkLst>
        </pc:spChg>
        <pc:spChg chg="mod">
          <ac:chgData name="Cesar Augusto Lopez Gallego" userId="0dfa9112-9251-4882-b472-cf2dfcee09d1" providerId="ADAL" clId="{2BAC026A-6B32-4E71-BDFA-0E6A398A125B}" dt="2025-01-19T17:34:37.511" v="2512" actId="164"/>
          <ac:spMkLst>
            <pc:docMk/>
            <pc:sldMk cId="3400544891" sldId="258"/>
            <ac:spMk id="108" creationId="{00000000-0000-0000-0000-000000000000}"/>
          </ac:spMkLst>
        </pc:spChg>
        <pc:spChg chg="mod">
          <ac:chgData name="Cesar Augusto Lopez Gallego" userId="0dfa9112-9251-4882-b472-cf2dfcee09d1" providerId="ADAL" clId="{2BAC026A-6B32-4E71-BDFA-0E6A398A125B}" dt="2025-01-19T17:34:44.863" v="2513" actId="164"/>
          <ac:spMkLst>
            <pc:docMk/>
            <pc:sldMk cId="3400544891" sldId="258"/>
            <ac:spMk id="109" creationId="{00000000-0000-0000-0000-000000000000}"/>
          </ac:spMkLst>
        </pc:spChg>
        <pc:spChg chg="mod">
          <ac:chgData name="Cesar Augusto Lopez Gallego" userId="0dfa9112-9251-4882-b472-cf2dfcee09d1" providerId="ADAL" clId="{2BAC026A-6B32-4E71-BDFA-0E6A398A125B}" dt="2025-01-19T17:34:44.863" v="2513" actId="164"/>
          <ac:spMkLst>
            <pc:docMk/>
            <pc:sldMk cId="3400544891" sldId="258"/>
            <ac:spMk id="110" creationId="{00000000-0000-0000-0000-000000000000}"/>
          </ac:spMkLst>
        </pc:spChg>
        <pc:spChg chg="mod">
          <ac:chgData name="Cesar Augusto Lopez Gallego" userId="0dfa9112-9251-4882-b472-cf2dfcee09d1" providerId="ADAL" clId="{2BAC026A-6B32-4E71-BDFA-0E6A398A125B}" dt="2025-01-19T17:34:44.863" v="2513" actId="164"/>
          <ac:spMkLst>
            <pc:docMk/>
            <pc:sldMk cId="3400544891" sldId="258"/>
            <ac:spMk id="111" creationId="{00000000-0000-0000-0000-000000000000}"/>
          </ac:spMkLst>
        </pc:spChg>
        <pc:spChg chg="del mod">
          <ac:chgData name="Cesar Augusto Lopez Gallego" userId="0dfa9112-9251-4882-b472-cf2dfcee09d1" providerId="ADAL" clId="{2BAC026A-6B32-4E71-BDFA-0E6A398A125B}" dt="2025-01-19T17:26:13.502" v="2363" actId="478"/>
          <ac:spMkLst>
            <pc:docMk/>
            <pc:sldMk cId="3400544891" sldId="258"/>
            <ac:spMk id="113" creationId="{00000000-0000-0000-0000-000000000000}"/>
          </ac:spMkLst>
        </pc:spChg>
        <pc:spChg chg="del mod">
          <ac:chgData name="Cesar Augusto Lopez Gallego" userId="0dfa9112-9251-4882-b472-cf2dfcee09d1" providerId="ADAL" clId="{2BAC026A-6B32-4E71-BDFA-0E6A398A125B}" dt="2025-01-19T17:26:13.502" v="2363" actId="478"/>
          <ac:spMkLst>
            <pc:docMk/>
            <pc:sldMk cId="3400544891" sldId="258"/>
            <ac:spMk id="114" creationId="{00000000-0000-0000-0000-000000000000}"/>
          </ac:spMkLst>
        </pc:spChg>
        <pc:spChg chg="del mod">
          <ac:chgData name="Cesar Augusto Lopez Gallego" userId="0dfa9112-9251-4882-b472-cf2dfcee09d1" providerId="ADAL" clId="{2BAC026A-6B32-4E71-BDFA-0E6A398A125B}" dt="2025-01-19T17:26:13.502" v="2363" actId="478"/>
          <ac:spMkLst>
            <pc:docMk/>
            <pc:sldMk cId="3400544891" sldId="258"/>
            <ac:spMk id="115" creationId="{00000000-0000-0000-0000-000000000000}"/>
          </ac:spMkLst>
        </pc:spChg>
        <pc:spChg chg="mod">
          <ac:chgData name="Cesar Augusto Lopez Gallego" userId="0dfa9112-9251-4882-b472-cf2dfcee09d1" providerId="ADAL" clId="{2BAC026A-6B32-4E71-BDFA-0E6A398A125B}" dt="2025-01-19T17:34:51.990" v="2514" actId="164"/>
          <ac:spMkLst>
            <pc:docMk/>
            <pc:sldMk cId="3400544891" sldId="258"/>
            <ac:spMk id="117" creationId="{00000000-0000-0000-0000-000000000000}"/>
          </ac:spMkLst>
        </pc:spChg>
        <pc:spChg chg="mod">
          <ac:chgData name="Cesar Augusto Lopez Gallego" userId="0dfa9112-9251-4882-b472-cf2dfcee09d1" providerId="ADAL" clId="{2BAC026A-6B32-4E71-BDFA-0E6A398A125B}" dt="2025-01-19T17:34:51.990" v="2514" actId="164"/>
          <ac:spMkLst>
            <pc:docMk/>
            <pc:sldMk cId="3400544891" sldId="258"/>
            <ac:spMk id="118" creationId="{00000000-0000-0000-0000-000000000000}"/>
          </ac:spMkLst>
        </pc:spChg>
        <pc:spChg chg="mod">
          <ac:chgData name="Cesar Augusto Lopez Gallego" userId="0dfa9112-9251-4882-b472-cf2dfcee09d1" providerId="ADAL" clId="{2BAC026A-6B32-4E71-BDFA-0E6A398A125B}" dt="2025-01-19T17:34:51.990" v="2514" actId="164"/>
          <ac:spMkLst>
            <pc:docMk/>
            <pc:sldMk cId="3400544891" sldId="258"/>
            <ac:spMk id="119" creationId="{00000000-0000-0000-0000-000000000000}"/>
          </ac:spMkLst>
        </pc:spChg>
        <pc:grpChg chg="add mod">
          <ac:chgData name="Cesar Augusto Lopez Gallego" userId="0dfa9112-9251-4882-b472-cf2dfcee09d1" providerId="ADAL" clId="{2BAC026A-6B32-4E71-BDFA-0E6A398A125B}" dt="2025-01-19T17:34:37.511" v="2512" actId="164"/>
          <ac:grpSpMkLst>
            <pc:docMk/>
            <pc:sldMk cId="3400544891" sldId="258"/>
            <ac:grpSpMk id="13" creationId="{349684B3-DD2E-4A87-A126-91E172A7E7C6}"/>
          </ac:grpSpMkLst>
        </pc:grpChg>
        <pc:grpChg chg="add mod">
          <ac:chgData name="Cesar Augusto Lopez Gallego" userId="0dfa9112-9251-4882-b472-cf2dfcee09d1" providerId="ADAL" clId="{2BAC026A-6B32-4E71-BDFA-0E6A398A125B}" dt="2025-01-19T17:34:44.863" v="2513" actId="164"/>
          <ac:grpSpMkLst>
            <pc:docMk/>
            <pc:sldMk cId="3400544891" sldId="258"/>
            <ac:grpSpMk id="14" creationId="{3347FA9D-DE52-47FA-B9FA-6F9AFF45F07F}"/>
          </ac:grpSpMkLst>
        </pc:grpChg>
        <pc:grpChg chg="add mod">
          <ac:chgData name="Cesar Augusto Lopez Gallego" userId="0dfa9112-9251-4882-b472-cf2dfcee09d1" providerId="ADAL" clId="{2BAC026A-6B32-4E71-BDFA-0E6A398A125B}" dt="2025-01-19T17:35:06.202" v="2515" actId="1076"/>
          <ac:grpSpMkLst>
            <pc:docMk/>
            <pc:sldMk cId="3400544891" sldId="258"/>
            <ac:grpSpMk id="15" creationId="{3284838D-D67B-4158-9BD2-E1C750D1D13E}"/>
          </ac:grpSpMkLst>
        </pc:grpChg>
        <pc:cxnChg chg="add mod">
          <ac:chgData name="Cesar Augusto Lopez Gallego" userId="0dfa9112-9251-4882-b472-cf2dfcee09d1" providerId="ADAL" clId="{2BAC026A-6B32-4E71-BDFA-0E6A398A125B}" dt="2025-01-19T17:34:37.511" v="2512" actId="164"/>
          <ac:cxnSpMkLst>
            <pc:docMk/>
            <pc:sldMk cId="3400544891" sldId="258"/>
            <ac:cxnSpMk id="28" creationId="{D291748D-F698-45EF-9BC1-D08B622DA135}"/>
          </ac:cxnSpMkLst>
        </pc:cxnChg>
        <pc:cxnChg chg="add mod">
          <ac:chgData name="Cesar Augusto Lopez Gallego" userId="0dfa9112-9251-4882-b472-cf2dfcee09d1" providerId="ADAL" clId="{2BAC026A-6B32-4E71-BDFA-0E6A398A125B}" dt="2025-01-19T17:34:44.863" v="2513" actId="164"/>
          <ac:cxnSpMkLst>
            <pc:docMk/>
            <pc:sldMk cId="3400544891" sldId="258"/>
            <ac:cxnSpMk id="43" creationId="{DEC33B4B-A145-4A6F-9130-B80459057D44}"/>
          </ac:cxnSpMkLst>
        </pc:cxnChg>
        <pc:cxnChg chg="add mod">
          <ac:chgData name="Cesar Augusto Lopez Gallego" userId="0dfa9112-9251-4882-b472-cf2dfcee09d1" providerId="ADAL" clId="{2BAC026A-6B32-4E71-BDFA-0E6A398A125B}" dt="2025-01-19T17:34:44.863" v="2513" actId="164"/>
          <ac:cxnSpMkLst>
            <pc:docMk/>
            <pc:sldMk cId="3400544891" sldId="258"/>
            <ac:cxnSpMk id="45" creationId="{294ADCE5-6CAE-4325-8A14-FA6B309C51FE}"/>
          </ac:cxnSpMkLst>
        </pc:cxnChg>
        <pc:cxnChg chg="mod">
          <ac:chgData name="Cesar Augusto Lopez Gallego" userId="0dfa9112-9251-4882-b472-cf2dfcee09d1" providerId="ADAL" clId="{2BAC026A-6B32-4E71-BDFA-0E6A398A125B}" dt="2025-01-19T17:34:37.511" v="2512" actId="164"/>
          <ac:cxnSpMkLst>
            <pc:docMk/>
            <pc:sldMk cId="3400544891" sldId="258"/>
            <ac:cxnSpMk id="107" creationId="{00000000-0000-0000-0000-000000000000}"/>
          </ac:cxnSpMkLst>
        </pc:cxnChg>
        <pc:cxnChg chg="del mod">
          <ac:chgData name="Cesar Augusto Lopez Gallego" userId="0dfa9112-9251-4882-b472-cf2dfcee09d1" providerId="ADAL" clId="{2BAC026A-6B32-4E71-BDFA-0E6A398A125B}" dt="2025-01-19T17:28:05.108" v="2427" actId="478"/>
          <ac:cxnSpMkLst>
            <pc:docMk/>
            <pc:sldMk cId="3400544891" sldId="258"/>
            <ac:cxnSpMk id="112" creationId="{00000000-0000-0000-0000-000000000000}"/>
          </ac:cxnSpMkLst>
        </pc:cxnChg>
        <pc:cxnChg chg="del mod">
          <ac:chgData name="Cesar Augusto Lopez Gallego" userId="0dfa9112-9251-4882-b472-cf2dfcee09d1" providerId="ADAL" clId="{2BAC026A-6B32-4E71-BDFA-0E6A398A125B}" dt="2025-01-19T17:26:13.502" v="2363" actId="478"/>
          <ac:cxnSpMkLst>
            <pc:docMk/>
            <pc:sldMk cId="3400544891" sldId="258"/>
            <ac:cxnSpMk id="116" creationId="{00000000-0000-0000-0000-000000000000}"/>
          </ac:cxnSpMkLst>
        </pc:cxnChg>
        <pc:cxnChg chg="mod">
          <ac:chgData name="Cesar Augusto Lopez Gallego" userId="0dfa9112-9251-4882-b472-cf2dfcee09d1" providerId="ADAL" clId="{2BAC026A-6B32-4E71-BDFA-0E6A398A125B}" dt="2025-01-19T17:34:51.990" v="2514" actId="164"/>
          <ac:cxnSpMkLst>
            <pc:docMk/>
            <pc:sldMk cId="3400544891" sldId="258"/>
            <ac:cxnSpMk id="120" creationId="{00000000-0000-0000-0000-000000000000}"/>
          </ac:cxnSpMkLst>
        </pc:cxnChg>
      </pc:sldChg>
      <pc:sldChg chg="modSp add mod">
        <pc:chgData name="Cesar Augusto Lopez Gallego" userId="0dfa9112-9251-4882-b472-cf2dfcee09d1" providerId="ADAL" clId="{2BAC026A-6B32-4E71-BDFA-0E6A398A125B}" dt="2025-01-19T17:36:51.754" v="2566" actId="1076"/>
        <pc:sldMkLst>
          <pc:docMk/>
          <pc:sldMk cId="4128925258" sldId="259"/>
        </pc:sldMkLst>
        <pc:spChg chg="mod">
          <ac:chgData name="Cesar Augusto Lopez Gallego" userId="0dfa9112-9251-4882-b472-cf2dfcee09d1" providerId="ADAL" clId="{2BAC026A-6B32-4E71-BDFA-0E6A398A125B}" dt="2025-01-19T17:36:34.399" v="2561" actId="1076"/>
          <ac:spMkLst>
            <pc:docMk/>
            <pc:sldMk cId="4128925258" sldId="259"/>
            <ac:spMk id="125" creationId="{00000000-0000-0000-0000-000000000000}"/>
          </ac:spMkLst>
        </pc:spChg>
        <pc:spChg chg="mod">
          <ac:chgData name="Cesar Augusto Lopez Gallego" userId="0dfa9112-9251-4882-b472-cf2dfcee09d1" providerId="ADAL" clId="{2BAC026A-6B32-4E71-BDFA-0E6A398A125B}" dt="2025-01-19T17:36:43.624" v="2565" actId="1076"/>
          <ac:spMkLst>
            <pc:docMk/>
            <pc:sldMk cId="4128925258" sldId="259"/>
            <ac:spMk id="126" creationId="{00000000-0000-0000-0000-000000000000}"/>
          </ac:spMkLst>
        </pc:spChg>
        <pc:grpChg chg="mod">
          <ac:chgData name="Cesar Augusto Lopez Gallego" userId="0dfa9112-9251-4882-b472-cf2dfcee09d1" providerId="ADAL" clId="{2BAC026A-6B32-4E71-BDFA-0E6A398A125B}" dt="2025-01-19T17:36:51.754" v="2566" actId="1076"/>
          <ac:grpSpMkLst>
            <pc:docMk/>
            <pc:sldMk cId="4128925258" sldId="259"/>
            <ac:grpSpMk id="127" creationId="{00000000-0000-0000-0000-000000000000}"/>
          </ac:grpSpMkLst>
        </pc:grpChg>
        <pc:grpChg chg="mod">
          <ac:chgData name="Cesar Augusto Lopez Gallego" userId="0dfa9112-9251-4882-b472-cf2dfcee09d1" providerId="ADAL" clId="{2BAC026A-6B32-4E71-BDFA-0E6A398A125B}" dt="2025-01-19T17:36:51.754" v="2566" actId="1076"/>
          <ac:grpSpMkLst>
            <pc:docMk/>
            <pc:sldMk cId="4128925258" sldId="259"/>
            <ac:grpSpMk id="132" creationId="{00000000-0000-0000-0000-000000000000}"/>
          </ac:grpSpMkLst>
        </pc:grpChg>
      </pc:sldChg>
      <pc:sldChg chg="modSp add mod">
        <pc:chgData name="Cesar Augusto Lopez Gallego" userId="0dfa9112-9251-4882-b472-cf2dfcee09d1" providerId="ADAL" clId="{2BAC026A-6B32-4E71-BDFA-0E6A398A125B}" dt="2025-01-19T16:15:26.579" v="702" actId="20577"/>
        <pc:sldMkLst>
          <pc:docMk/>
          <pc:sldMk cId="3002843212" sldId="260"/>
        </pc:sldMkLst>
        <pc:spChg chg="mod">
          <ac:chgData name="Cesar Augusto Lopez Gallego" userId="0dfa9112-9251-4882-b472-cf2dfcee09d1" providerId="ADAL" clId="{2BAC026A-6B32-4E71-BDFA-0E6A398A125B}" dt="2025-01-19T16:15:26.579" v="702" actId="20577"/>
          <ac:spMkLst>
            <pc:docMk/>
            <pc:sldMk cId="3002843212" sldId="260"/>
            <ac:spMk id="3" creationId="{E58EE5CC-C230-4D25-91B6-9D05FD82515D}"/>
          </ac:spMkLst>
        </pc:spChg>
      </pc:sldChg>
      <pc:sldChg chg="modSp add mod">
        <pc:chgData name="Cesar Augusto Lopez Gallego" userId="0dfa9112-9251-4882-b472-cf2dfcee09d1" providerId="ADAL" clId="{2BAC026A-6B32-4E71-BDFA-0E6A398A125B}" dt="2025-01-19T16:16:57.978" v="704" actId="1076"/>
        <pc:sldMkLst>
          <pc:docMk/>
          <pc:sldMk cId="294365874" sldId="261"/>
        </pc:sldMkLst>
        <pc:picChg chg="mod">
          <ac:chgData name="Cesar Augusto Lopez Gallego" userId="0dfa9112-9251-4882-b472-cf2dfcee09d1" providerId="ADAL" clId="{2BAC026A-6B32-4E71-BDFA-0E6A398A125B}" dt="2025-01-19T16:16:57.978" v="704" actId="1076"/>
          <ac:picMkLst>
            <pc:docMk/>
            <pc:sldMk cId="294365874" sldId="261"/>
            <ac:picMk id="4" creationId="{C230ADF6-1E23-41BE-AF9B-099B097318A0}"/>
          </ac:picMkLst>
        </pc:picChg>
      </pc:sldChg>
      <pc:sldChg chg="modSp mod">
        <pc:chgData name="Cesar Augusto Lopez Gallego" userId="0dfa9112-9251-4882-b472-cf2dfcee09d1" providerId="ADAL" clId="{2BAC026A-6B32-4E71-BDFA-0E6A398A125B}" dt="2025-01-19T17:45:59.180" v="2587" actId="404"/>
        <pc:sldMkLst>
          <pc:docMk/>
          <pc:sldMk cId="557505748" sldId="262"/>
        </pc:sldMkLst>
        <pc:spChg chg="mod">
          <ac:chgData name="Cesar Augusto Lopez Gallego" userId="0dfa9112-9251-4882-b472-cf2dfcee09d1" providerId="ADAL" clId="{2BAC026A-6B32-4E71-BDFA-0E6A398A125B}" dt="2025-01-19T17:45:59.180" v="2587" actId="404"/>
          <ac:spMkLst>
            <pc:docMk/>
            <pc:sldMk cId="557505748" sldId="262"/>
            <ac:spMk id="305" creationId="{00000000-0000-0000-0000-000000000000}"/>
          </ac:spMkLst>
        </pc:spChg>
      </pc:sldChg>
      <pc:sldChg chg="modSp mod">
        <pc:chgData name="Cesar Augusto Lopez Gallego" userId="0dfa9112-9251-4882-b472-cf2dfcee09d1" providerId="ADAL" clId="{2BAC026A-6B32-4E71-BDFA-0E6A398A125B}" dt="2025-01-19T17:46:10.973" v="2591" actId="404"/>
        <pc:sldMkLst>
          <pc:docMk/>
          <pc:sldMk cId="2819871357" sldId="263"/>
        </pc:sldMkLst>
        <pc:spChg chg="mod">
          <ac:chgData name="Cesar Augusto Lopez Gallego" userId="0dfa9112-9251-4882-b472-cf2dfcee09d1" providerId="ADAL" clId="{2BAC026A-6B32-4E71-BDFA-0E6A398A125B}" dt="2025-01-19T17:46:10.973" v="2591" actId="404"/>
          <ac:spMkLst>
            <pc:docMk/>
            <pc:sldMk cId="2819871357" sldId="263"/>
            <ac:spMk id="312" creationId="{00000000-0000-0000-0000-000000000000}"/>
          </ac:spMkLst>
        </pc:spChg>
        <pc:picChg chg="mod">
          <ac:chgData name="Cesar Augusto Lopez Gallego" userId="0dfa9112-9251-4882-b472-cf2dfcee09d1" providerId="ADAL" clId="{2BAC026A-6B32-4E71-BDFA-0E6A398A125B}" dt="2025-01-19T17:46:06.719" v="2589" actId="1076"/>
          <ac:picMkLst>
            <pc:docMk/>
            <pc:sldMk cId="2819871357" sldId="263"/>
            <ac:picMk id="313" creationId="{00000000-0000-0000-0000-000000000000}"/>
          </ac:picMkLst>
        </pc:picChg>
      </pc:sldChg>
      <pc:sldChg chg="modSp add mod">
        <pc:chgData name="Cesar Augusto Lopez Gallego" userId="0dfa9112-9251-4882-b472-cf2dfcee09d1" providerId="ADAL" clId="{2BAC026A-6B32-4E71-BDFA-0E6A398A125B}" dt="2025-01-19T17:37:20.498" v="2567" actId="1076"/>
        <pc:sldMkLst>
          <pc:docMk/>
          <pc:sldMk cId="2454697208" sldId="264"/>
        </pc:sldMkLst>
        <pc:grpChg chg="mod">
          <ac:chgData name="Cesar Augusto Lopez Gallego" userId="0dfa9112-9251-4882-b472-cf2dfcee09d1" providerId="ADAL" clId="{2BAC026A-6B32-4E71-BDFA-0E6A398A125B}" dt="2025-01-19T17:37:20.498" v="2567" actId="1076"/>
          <ac:grpSpMkLst>
            <pc:docMk/>
            <pc:sldMk cId="2454697208" sldId="264"/>
            <ac:grpSpMk id="207" creationId="{00000000-0000-0000-0000-000000000000}"/>
          </ac:grpSpMkLst>
        </pc:grpChg>
      </pc:sldChg>
      <pc:sldChg chg="addSp modSp mod">
        <pc:chgData name="Cesar Augusto Lopez Gallego" userId="0dfa9112-9251-4882-b472-cf2dfcee09d1" providerId="ADAL" clId="{2BAC026A-6B32-4E71-BDFA-0E6A398A125B}" dt="2025-01-19T13:31:00.178" v="72" actId="20577"/>
        <pc:sldMkLst>
          <pc:docMk/>
          <pc:sldMk cId="2704432805" sldId="265"/>
        </pc:sldMkLst>
        <pc:spChg chg="mod">
          <ac:chgData name="Cesar Augusto Lopez Gallego" userId="0dfa9112-9251-4882-b472-cf2dfcee09d1" providerId="ADAL" clId="{2BAC026A-6B32-4E71-BDFA-0E6A398A125B}" dt="2025-01-19T13:30:08.042" v="53" actId="14100"/>
          <ac:spMkLst>
            <pc:docMk/>
            <pc:sldMk cId="2704432805" sldId="265"/>
            <ac:spMk id="2" creationId="{00000000-0000-0000-0000-000000000000}"/>
          </ac:spMkLst>
        </pc:spChg>
        <pc:spChg chg="mod">
          <ac:chgData name="Cesar Augusto Lopez Gallego" userId="0dfa9112-9251-4882-b472-cf2dfcee09d1" providerId="ADAL" clId="{2BAC026A-6B32-4E71-BDFA-0E6A398A125B}" dt="2025-01-19T13:31:00.178" v="72" actId="20577"/>
          <ac:spMkLst>
            <pc:docMk/>
            <pc:sldMk cId="2704432805" sldId="265"/>
            <ac:spMk id="3" creationId="{00000000-0000-0000-0000-000000000000}"/>
          </ac:spMkLst>
        </pc:spChg>
        <pc:picChg chg="add mod">
          <ac:chgData name="Cesar Augusto Lopez Gallego" userId="0dfa9112-9251-4882-b472-cf2dfcee09d1" providerId="ADAL" clId="{2BAC026A-6B32-4E71-BDFA-0E6A398A125B}" dt="2025-01-19T13:29:23.738" v="45" actId="1076"/>
          <ac:picMkLst>
            <pc:docMk/>
            <pc:sldMk cId="2704432805" sldId="265"/>
            <ac:picMk id="5" creationId="{3B435A23-20DE-4A13-ACDB-4BEC9F663D66}"/>
          </ac:picMkLst>
        </pc:picChg>
        <pc:picChg chg="add mod">
          <ac:chgData name="Cesar Augusto Lopez Gallego" userId="0dfa9112-9251-4882-b472-cf2dfcee09d1" providerId="ADAL" clId="{2BAC026A-6B32-4E71-BDFA-0E6A398A125B}" dt="2025-01-19T13:29:44.651" v="47" actId="1076"/>
          <ac:picMkLst>
            <pc:docMk/>
            <pc:sldMk cId="2704432805" sldId="265"/>
            <ac:picMk id="7" creationId="{EB90B45C-62F8-4C9C-8B18-27E3AC093C92}"/>
          </ac:picMkLst>
        </pc:picChg>
      </pc:sldChg>
      <pc:sldChg chg="add">
        <pc:chgData name="Cesar Augusto Lopez Gallego" userId="0dfa9112-9251-4882-b472-cf2dfcee09d1" providerId="ADAL" clId="{2BAC026A-6B32-4E71-BDFA-0E6A398A125B}" dt="2025-01-19T16:28:37.601" v="1398"/>
        <pc:sldMkLst>
          <pc:docMk/>
          <pc:sldMk cId="4147062232" sldId="266"/>
        </pc:sldMkLst>
      </pc:sldChg>
      <pc:sldChg chg="del">
        <pc:chgData name="Cesar Augusto Lopez Gallego" userId="0dfa9112-9251-4882-b472-cf2dfcee09d1" providerId="ADAL" clId="{2BAC026A-6B32-4E71-BDFA-0E6A398A125B}" dt="2025-01-19T13:28:36.100" v="43" actId="47"/>
        <pc:sldMkLst>
          <pc:docMk/>
          <pc:sldMk cId="700691443" sldId="267"/>
        </pc:sldMkLst>
      </pc:sldChg>
      <pc:sldChg chg="ord">
        <pc:chgData name="Cesar Augusto Lopez Gallego" userId="0dfa9112-9251-4882-b472-cf2dfcee09d1" providerId="ADAL" clId="{2BAC026A-6B32-4E71-BDFA-0E6A398A125B}" dt="2025-01-19T15:21:34.057" v="566"/>
        <pc:sldMkLst>
          <pc:docMk/>
          <pc:sldMk cId="1673452367" sldId="267"/>
        </pc:sldMkLst>
      </pc:sldChg>
      <pc:sldChg chg="modSp add mod ord">
        <pc:chgData name="Cesar Augusto Lopez Gallego" userId="0dfa9112-9251-4882-b472-cf2dfcee09d1" providerId="ADAL" clId="{2BAC026A-6B32-4E71-BDFA-0E6A398A125B}" dt="2025-01-19T15:23:47.824" v="624"/>
        <pc:sldMkLst>
          <pc:docMk/>
          <pc:sldMk cId="2965860540" sldId="268"/>
        </pc:sldMkLst>
        <pc:spChg chg="mod">
          <ac:chgData name="Cesar Augusto Lopez Gallego" userId="0dfa9112-9251-4882-b472-cf2dfcee09d1" providerId="ADAL" clId="{2BAC026A-6B32-4E71-BDFA-0E6A398A125B}" dt="2025-01-19T15:22:43.243" v="573" actId="20577"/>
          <ac:spMkLst>
            <pc:docMk/>
            <pc:sldMk cId="2965860540" sldId="268"/>
            <ac:spMk id="2" creationId="{00000000-0000-0000-0000-000000000000}"/>
          </ac:spMkLst>
        </pc:spChg>
        <pc:spChg chg="mod">
          <ac:chgData name="Cesar Augusto Lopez Gallego" userId="0dfa9112-9251-4882-b472-cf2dfcee09d1" providerId="ADAL" clId="{2BAC026A-6B32-4E71-BDFA-0E6A398A125B}" dt="2025-01-19T15:23:22.703" v="622" actId="20577"/>
          <ac:spMkLst>
            <pc:docMk/>
            <pc:sldMk cId="2965860540" sldId="268"/>
            <ac:spMk id="3" creationId="{00000000-0000-0000-0000-000000000000}"/>
          </ac:spMkLst>
        </pc:spChg>
      </pc:sldChg>
      <pc:sldChg chg="del">
        <pc:chgData name="Cesar Augusto Lopez Gallego" userId="0dfa9112-9251-4882-b472-cf2dfcee09d1" providerId="ADAL" clId="{2BAC026A-6B32-4E71-BDFA-0E6A398A125B}" dt="2025-01-19T13:28:36.100" v="43" actId="47"/>
        <pc:sldMkLst>
          <pc:docMk/>
          <pc:sldMk cId="3955610236" sldId="269"/>
        </pc:sldMkLst>
      </pc:sldChg>
      <pc:sldChg chg="addSp delSp modSp new mod modClrScheme modAnim chgLayout">
        <pc:chgData name="Cesar Augusto Lopez Gallego" userId="0dfa9112-9251-4882-b472-cf2dfcee09d1" providerId="ADAL" clId="{2BAC026A-6B32-4E71-BDFA-0E6A398A125B}" dt="2025-01-19T14:19:46.446" v="385" actId="1076"/>
        <pc:sldMkLst>
          <pc:docMk/>
          <pc:sldMk cId="1721056158" sldId="271"/>
        </pc:sldMkLst>
        <pc:spChg chg="del">
          <ac:chgData name="Cesar Augusto Lopez Gallego" userId="0dfa9112-9251-4882-b472-cf2dfcee09d1" providerId="ADAL" clId="{2BAC026A-6B32-4E71-BDFA-0E6A398A125B}" dt="2025-01-19T14:05:54.788" v="76" actId="700"/>
          <ac:spMkLst>
            <pc:docMk/>
            <pc:sldMk cId="1721056158" sldId="271"/>
            <ac:spMk id="2" creationId="{A48E645D-3027-4EB5-AFC7-A29201CF7B43}"/>
          </ac:spMkLst>
        </pc:spChg>
        <pc:spChg chg="del">
          <ac:chgData name="Cesar Augusto Lopez Gallego" userId="0dfa9112-9251-4882-b472-cf2dfcee09d1" providerId="ADAL" clId="{2BAC026A-6B32-4E71-BDFA-0E6A398A125B}" dt="2025-01-19T14:05:54.788" v="76" actId="700"/>
          <ac:spMkLst>
            <pc:docMk/>
            <pc:sldMk cId="1721056158" sldId="271"/>
            <ac:spMk id="3" creationId="{BA5F98BB-3762-41FD-A0BF-6E59FD2B40F5}"/>
          </ac:spMkLst>
        </pc:spChg>
        <pc:spChg chg="add mod">
          <ac:chgData name="Cesar Augusto Lopez Gallego" userId="0dfa9112-9251-4882-b472-cf2dfcee09d1" providerId="ADAL" clId="{2BAC026A-6B32-4E71-BDFA-0E6A398A125B}" dt="2025-01-19T14:06:35.471" v="102" actId="14100"/>
          <ac:spMkLst>
            <pc:docMk/>
            <pc:sldMk cId="1721056158" sldId="271"/>
            <ac:spMk id="4" creationId="{85548516-F101-459B-9A31-E1E227DA8CCA}"/>
          </ac:spMkLst>
        </pc:spChg>
        <pc:spChg chg="add mod">
          <ac:chgData name="Cesar Augusto Lopez Gallego" userId="0dfa9112-9251-4882-b472-cf2dfcee09d1" providerId="ADAL" clId="{2BAC026A-6B32-4E71-BDFA-0E6A398A125B}" dt="2025-01-19T14:19:46.446" v="385" actId="1076"/>
          <ac:spMkLst>
            <pc:docMk/>
            <pc:sldMk cId="1721056158" sldId="271"/>
            <ac:spMk id="6" creationId="{4D10ADCE-C4BD-4680-991D-0790F07A2F9F}"/>
          </ac:spMkLst>
        </pc:spChg>
        <pc:spChg chg="add mod">
          <ac:chgData name="Cesar Augusto Lopez Gallego" userId="0dfa9112-9251-4882-b472-cf2dfcee09d1" providerId="ADAL" clId="{2BAC026A-6B32-4E71-BDFA-0E6A398A125B}" dt="2025-01-19T14:14:57.218" v="261" actId="164"/>
          <ac:spMkLst>
            <pc:docMk/>
            <pc:sldMk cId="1721056158" sldId="271"/>
            <ac:spMk id="9" creationId="{73FD75FC-E2D2-4A5C-9500-5A2CE110E5DC}"/>
          </ac:spMkLst>
        </pc:spChg>
        <pc:spChg chg="add del mod">
          <ac:chgData name="Cesar Augusto Lopez Gallego" userId="0dfa9112-9251-4882-b472-cf2dfcee09d1" providerId="ADAL" clId="{2BAC026A-6B32-4E71-BDFA-0E6A398A125B}" dt="2025-01-19T14:10:33.225" v="158" actId="478"/>
          <ac:spMkLst>
            <pc:docMk/>
            <pc:sldMk cId="1721056158" sldId="271"/>
            <ac:spMk id="10" creationId="{6DF67064-DCFB-4D88-9AD7-A2026C848C44}"/>
          </ac:spMkLst>
        </pc:spChg>
        <pc:spChg chg="add del mod">
          <ac:chgData name="Cesar Augusto Lopez Gallego" userId="0dfa9112-9251-4882-b472-cf2dfcee09d1" providerId="ADAL" clId="{2BAC026A-6B32-4E71-BDFA-0E6A398A125B}" dt="2025-01-19T14:11:01.095" v="161" actId="478"/>
          <ac:spMkLst>
            <pc:docMk/>
            <pc:sldMk cId="1721056158" sldId="271"/>
            <ac:spMk id="11" creationId="{48990B45-2C79-4CB6-920C-CA868B0E88A5}"/>
          </ac:spMkLst>
        </pc:spChg>
        <pc:spChg chg="add mod">
          <ac:chgData name="Cesar Augusto Lopez Gallego" userId="0dfa9112-9251-4882-b472-cf2dfcee09d1" providerId="ADAL" clId="{2BAC026A-6B32-4E71-BDFA-0E6A398A125B}" dt="2025-01-19T14:14:57.218" v="261" actId="164"/>
          <ac:spMkLst>
            <pc:docMk/>
            <pc:sldMk cId="1721056158" sldId="271"/>
            <ac:spMk id="12" creationId="{06BA1F6A-B0CE-401B-B896-3F4844652C43}"/>
          </ac:spMkLst>
        </pc:spChg>
        <pc:spChg chg="add mod">
          <ac:chgData name="Cesar Augusto Lopez Gallego" userId="0dfa9112-9251-4882-b472-cf2dfcee09d1" providerId="ADAL" clId="{2BAC026A-6B32-4E71-BDFA-0E6A398A125B}" dt="2025-01-19T14:14:57.218" v="261" actId="164"/>
          <ac:spMkLst>
            <pc:docMk/>
            <pc:sldMk cId="1721056158" sldId="271"/>
            <ac:spMk id="23" creationId="{A92E2A1C-46DF-4EDF-BEAA-EFCC5B531E1C}"/>
          </ac:spMkLst>
        </pc:spChg>
        <pc:spChg chg="add mod">
          <ac:chgData name="Cesar Augusto Lopez Gallego" userId="0dfa9112-9251-4882-b472-cf2dfcee09d1" providerId="ADAL" clId="{2BAC026A-6B32-4E71-BDFA-0E6A398A125B}" dt="2025-01-19T14:14:57.218" v="261" actId="164"/>
          <ac:spMkLst>
            <pc:docMk/>
            <pc:sldMk cId="1721056158" sldId="271"/>
            <ac:spMk id="24" creationId="{5F33404B-A62E-4E48-B086-361431B4C32F}"/>
          </ac:spMkLst>
        </pc:spChg>
        <pc:grpChg chg="add mod">
          <ac:chgData name="Cesar Augusto Lopez Gallego" userId="0dfa9112-9251-4882-b472-cf2dfcee09d1" providerId="ADAL" clId="{2BAC026A-6B32-4E71-BDFA-0E6A398A125B}" dt="2025-01-19T14:14:59.870" v="262" actId="1076"/>
          <ac:grpSpMkLst>
            <pc:docMk/>
            <pc:sldMk cId="1721056158" sldId="271"/>
            <ac:grpSpMk id="25" creationId="{E878F593-404F-42DE-B286-3CC89CEEB18B}"/>
          </ac:grpSpMkLst>
        </pc:grpChg>
        <pc:picChg chg="add mod">
          <ac:chgData name="Cesar Augusto Lopez Gallego" userId="0dfa9112-9251-4882-b472-cf2dfcee09d1" providerId="ADAL" clId="{2BAC026A-6B32-4E71-BDFA-0E6A398A125B}" dt="2025-01-19T14:14:57.218" v="261" actId="164"/>
          <ac:picMkLst>
            <pc:docMk/>
            <pc:sldMk cId="1721056158" sldId="271"/>
            <ac:picMk id="8" creationId="{0ECEE3D6-5A5E-4CE1-B11B-6C888306ACCF}"/>
          </ac:picMkLst>
        </pc:picChg>
        <pc:cxnChg chg="add del mod">
          <ac:chgData name="Cesar Augusto Lopez Gallego" userId="0dfa9112-9251-4882-b472-cf2dfcee09d1" providerId="ADAL" clId="{2BAC026A-6B32-4E71-BDFA-0E6A398A125B}" dt="2025-01-19T14:12:05.091" v="172" actId="478"/>
          <ac:cxnSpMkLst>
            <pc:docMk/>
            <pc:sldMk cId="1721056158" sldId="271"/>
            <ac:cxnSpMk id="14" creationId="{04512734-B86D-4829-96C1-8F02E9DC9B44}"/>
          </ac:cxnSpMkLst>
        </pc:cxnChg>
        <pc:cxnChg chg="add mod">
          <ac:chgData name="Cesar Augusto Lopez Gallego" userId="0dfa9112-9251-4882-b472-cf2dfcee09d1" providerId="ADAL" clId="{2BAC026A-6B32-4E71-BDFA-0E6A398A125B}" dt="2025-01-19T14:14:57.218" v="261" actId="164"/>
          <ac:cxnSpMkLst>
            <pc:docMk/>
            <pc:sldMk cId="1721056158" sldId="271"/>
            <ac:cxnSpMk id="16" creationId="{E268DDA4-3665-4C45-9CC6-465DA9A677E0}"/>
          </ac:cxnSpMkLst>
        </pc:cxnChg>
        <pc:cxnChg chg="add mod">
          <ac:chgData name="Cesar Augusto Lopez Gallego" userId="0dfa9112-9251-4882-b472-cf2dfcee09d1" providerId="ADAL" clId="{2BAC026A-6B32-4E71-BDFA-0E6A398A125B}" dt="2025-01-19T14:14:57.218" v="261" actId="164"/>
          <ac:cxnSpMkLst>
            <pc:docMk/>
            <pc:sldMk cId="1721056158" sldId="271"/>
            <ac:cxnSpMk id="18" creationId="{5D1BA485-1D56-4B97-9C00-D139DFD66FE2}"/>
          </ac:cxnSpMkLst>
        </pc:cxnChg>
        <pc:cxnChg chg="add mod">
          <ac:chgData name="Cesar Augusto Lopez Gallego" userId="0dfa9112-9251-4882-b472-cf2dfcee09d1" providerId="ADAL" clId="{2BAC026A-6B32-4E71-BDFA-0E6A398A125B}" dt="2025-01-19T14:14:57.218" v="261" actId="164"/>
          <ac:cxnSpMkLst>
            <pc:docMk/>
            <pc:sldMk cId="1721056158" sldId="271"/>
            <ac:cxnSpMk id="21" creationId="{612A6643-4F2F-41DE-9DD8-F18546C0C0ED}"/>
          </ac:cxnSpMkLst>
        </pc:cxnChg>
      </pc:sldChg>
      <pc:sldChg chg="new del">
        <pc:chgData name="Cesar Augusto Lopez Gallego" userId="0dfa9112-9251-4882-b472-cf2dfcee09d1" providerId="ADAL" clId="{2BAC026A-6B32-4E71-BDFA-0E6A398A125B}" dt="2025-01-19T13:57:16.749" v="74" actId="47"/>
        <pc:sldMkLst>
          <pc:docMk/>
          <pc:sldMk cId="1798039829" sldId="271"/>
        </pc:sldMkLst>
      </pc:sldChg>
      <pc:sldChg chg="del">
        <pc:chgData name="Cesar Augusto Lopez Gallego" userId="0dfa9112-9251-4882-b472-cf2dfcee09d1" providerId="ADAL" clId="{2BAC026A-6B32-4E71-BDFA-0E6A398A125B}" dt="2025-01-19T13:28:36.100" v="43" actId="47"/>
        <pc:sldMkLst>
          <pc:docMk/>
          <pc:sldMk cId="295547570" sldId="272"/>
        </pc:sldMkLst>
      </pc:sldChg>
      <pc:sldChg chg="addSp delSp modSp new mod modAnim">
        <pc:chgData name="Cesar Augusto Lopez Gallego" userId="0dfa9112-9251-4882-b472-cf2dfcee09d1" providerId="ADAL" clId="{2BAC026A-6B32-4E71-BDFA-0E6A398A125B}" dt="2025-01-19T15:20:07.115" v="564"/>
        <pc:sldMkLst>
          <pc:docMk/>
          <pc:sldMk cId="3236056987" sldId="272"/>
        </pc:sldMkLst>
        <pc:spChg chg="mod">
          <ac:chgData name="Cesar Augusto Lopez Gallego" userId="0dfa9112-9251-4882-b472-cf2dfcee09d1" providerId="ADAL" clId="{2BAC026A-6B32-4E71-BDFA-0E6A398A125B}" dt="2025-01-19T14:15:51.859" v="280" actId="20577"/>
          <ac:spMkLst>
            <pc:docMk/>
            <pc:sldMk cId="3236056987" sldId="272"/>
            <ac:spMk id="2" creationId="{2C45EA5B-EF80-4F50-8847-A26D9B71EC6A}"/>
          </ac:spMkLst>
        </pc:spChg>
        <pc:spChg chg="add mod">
          <ac:chgData name="Cesar Augusto Lopez Gallego" userId="0dfa9112-9251-4882-b472-cf2dfcee09d1" providerId="ADAL" clId="{2BAC026A-6B32-4E71-BDFA-0E6A398A125B}" dt="2025-01-19T14:16:07.718" v="286" actId="1076"/>
          <ac:spMkLst>
            <pc:docMk/>
            <pc:sldMk cId="3236056987" sldId="272"/>
            <ac:spMk id="5" creationId="{EA692E9B-9ACF-46D2-BC02-40BAA584226B}"/>
          </ac:spMkLst>
        </pc:spChg>
        <pc:spChg chg="add mod">
          <ac:chgData name="Cesar Augusto Lopez Gallego" userId="0dfa9112-9251-4882-b472-cf2dfcee09d1" providerId="ADAL" clId="{2BAC026A-6B32-4E71-BDFA-0E6A398A125B}" dt="2025-01-19T14:19:56.261" v="386" actId="1076"/>
          <ac:spMkLst>
            <pc:docMk/>
            <pc:sldMk cId="3236056987" sldId="272"/>
            <ac:spMk id="8" creationId="{B43F1081-F36F-4046-A823-48BAE1F4CC11}"/>
          </ac:spMkLst>
        </pc:spChg>
        <pc:spChg chg="add mod">
          <ac:chgData name="Cesar Augusto Lopez Gallego" userId="0dfa9112-9251-4882-b472-cf2dfcee09d1" providerId="ADAL" clId="{2BAC026A-6B32-4E71-BDFA-0E6A398A125B}" dt="2025-01-19T14:34:31.966" v="441" actId="20577"/>
          <ac:spMkLst>
            <pc:docMk/>
            <pc:sldMk cId="3236056987" sldId="272"/>
            <ac:spMk id="10" creationId="{809AA3D7-11FA-44E0-A7E6-F87E63192F36}"/>
          </ac:spMkLst>
        </pc:spChg>
        <pc:spChg chg="add mod">
          <ac:chgData name="Cesar Augusto Lopez Gallego" userId="0dfa9112-9251-4882-b472-cf2dfcee09d1" providerId="ADAL" clId="{2BAC026A-6B32-4E71-BDFA-0E6A398A125B}" dt="2025-01-19T15:14:52.112" v="558" actId="1076"/>
          <ac:spMkLst>
            <pc:docMk/>
            <pc:sldMk cId="3236056987" sldId="272"/>
            <ac:spMk id="14" creationId="{29C01ECE-5F79-4F49-8BE5-CBE3CFDFC9B3}"/>
          </ac:spMkLst>
        </pc:spChg>
        <pc:spChg chg="add mod">
          <ac:chgData name="Cesar Augusto Lopez Gallego" userId="0dfa9112-9251-4882-b472-cf2dfcee09d1" providerId="ADAL" clId="{2BAC026A-6B32-4E71-BDFA-0E6A398A125B}" dt="2025-01-19T15:09:07.979" v="548" actId="14100"/>
          <ac:spMkLst>
            <pc:docMk/>
            <pc:sldMk cId="3236056987" sldId="272"/>
            <ac:spMk id="16" creationId="{7FC8A205-87E4-4DDB-B295-88706EB1B2DE}"/>
          </ac:spMkLst>
        </pc:spChg>
        <pc:spChg chg="mod">
          <ac:chgData name="Cesar Augusto Lopez Gallego" userId="0dfa9112-9251-4882-b472-cf2dfcee09d1" providerId="ADAL" clId="{2BAC026A-6B32-4E71-BDFA-0E6A398A125B}" dt="2025-01-19T15:13:46.736" v="549"/>
          <ac:spMkLst>
            <pc:docMk/>
            <pc:sldMk cId="3236056987" sldId="272"/>
            <ac:spMk id="18" creationId="{E0DD30A0-170E-4792-B52A-4D48BF067B65}"/>
          </ac:spMkLst>
        </pc:spChg>
        <pc:spChg chg="mod">
          <ac:chgData name="Cesar Augusto Lopez Gallego" userId="0dfa9112-9251-4882-b472-cf2dfcee09d1" providerId="ADAL" clId="{2BAC026A-6B32-4E71-BDFA-0E6A398A125B}" dt="2025-01-19T15:13:46.736" v="549"/>
          <ac:spMkLst>
            <pc:docMk/>
            <pc:sldMk cId="3236056987" sldId="272"/>
            <ac:spMk id="20" creationId="{6F00DF46-39B0-4D00-A315-EBE3BE5A549B}"/>
          </ac:spMkLst>
        </pc:spChg>
        <pc:spChg chg="mod">
          <ac:chgData name="Cesar Augusto Lopez Gallego" userId="0dfa9112-9251-4882-b472-cf2dfcee09d1" providerId="ADAL" clId="{2BAC026A-6B32-4E71-BDFA-0E6A398A125B}" dt="2025-01-19T15:13:46.736" v="549"/>
          <ac:spMkLst>
            <pc:docMk/>
            <pc:sldMk cId="3236056987" sldId="272"/>
            <ac:spMk id="23" creationId="{661F0E79-0F05-4395-96D9-720821441097}"/>
          </ac:spMkLst>
        </pc:spChg>
        <pc:spChg chg="mod">
          <ac:chgData name="Cesar Augusto Lopez Gallego" userId="0dfa9112-9251-4882-b472-cf2dfcee09d1" providerId="ADAL" clId="{2BAC026A-6B32-4E71-BDFA-0E6A398A125B}" dt="2025-01-19T15:13:46.736" v="549"/>
          <ac:spMkLst>
            <pc:docMk/>
            <pc:sldMk cId="3236056987" sldId="272"/>
            <ac:spMk id="25" creationId="{DA51CF65-ED0D-4F1A-B069-B1D986281F6D}"/>
          </ac:spMkLst>
        </pc:spChg>
        <pc:grpChg chg="add del mod">
          <ac:chgData name="Cesar Augusto Lopez Gallego" userId="0dfa9112-9251-4882-b472-cf2dfcee09d1" providerId="ADAL" clId="{2BAC026A-6B32-4E71-BDFA-0E6A398A125B}" dt="2025-01-19T15:14:33.558" v="553" actId="478"/>
          <ac:grpSpMkLst>
            <pc:docMk/>
            <pc:sldMk cId="3236056987" sldId="272"/>
            <ac:grpSpMk id="17" creationId="{71641201-20DB-4B6A-B825-5CE9E1D71A24}"/>
          </ac:grpSpMkLst>
        </pc:grpChg>
        <pc:grpChg chg="mod">
          <ac:chgData name="Cesar Augusto Lopez Gallego" userId="0dfa9112-9251-4882-b472-cf2dfcee09d1" providerId="ADAL" clId="{2BAC026A-6B32-4E71-BDFA-0E6A398A125B}" dt="2025-01-19T15:13:46.736" v="549"/>
          <ac:grpSpMkLst>
            <pc:docMk/>
            <pc:sldMk cId="3236056987" sldId="272"/>
            <ac:grpSpMk id="19" creationId="{14B37FE4-ED96-4F86-982E-12F68A810E49}"/>
          </ac:grpSpMkLst>
        </pc:grpChg>
        <pc:picChg chg="add mod">
          <ac:chgData name="Cesar Augusto Lopez Gallego" userId="0dfa9112-9251-4882-b472-cf2dfcee09d1" providerId="ADAL" clId="{2BAC026A-6B32-4E71-BDFA-0E6A398A125B}" dt="2025-01-19T14:17:14.334" v="290" actId="1076"/>
          <ac:picMkLst>
            <pc:docMk/>
            <pc:sldMk cId="3236056987" sldId="272"/>
            <ac:picMk id="4" creationId="{8F725493-4B6B-4F0C-8683-A811DC9D4A80}"/>
          </ac:picMkLst>
        </pc:picChg>
        <pc:picChg chg="add mod">
          <ac:chgData name="Cesar Augusto Lopez Gallego" userId="0dfa9112-9251-4882-b472-cf2dfcee09d1" providerId="ADAL" clId="{2BAC026A-6B32-4E71-BDFA-0E6A398A125B}" dt="2025-01-19T14:17:07.918" v="289" actId="1076"/>
          <ac:picMkLst>
            <pc:docMk/>
            <pc:sldMk cId="3236056987" sldId="272"/>
            <ac:picMk id="7" creationId="{070E65C8-74D0-4282-934F-AB0AC2441F34}"/>
          </ac:picMkLst>
        </pc:picChg>
        <pc:picChg chg="add mod">
          <ac:chgData name="Cesar Augusto Lopez Gallego" userId="0dfa9112-9251-4882-b472-cf2dfcee09d1" providerId="ADAL" clId="{2BAC026A-6B32-4E71-BDFA-0E6A398A125B}" dt="2025-01-19T14:36:50.445" v="447" actId="1076"/>
          <ac:picMkLst>
            <pc:docMk/>
            <pc:sldMk cId="3236056987" sldId="272"/>
            <ac:picMk id="12" creationId="{5AC7EF83-5893-4E0B-B7D0-3D4533193A02}"/>
          </ac:picMkLst>
        </pc:picChg>
        <pc:picChg chg="mod">
          <ac:chgData name="Cesar Augusto Lopez Gallego" userId="0dfa9112-9251-4882-b472-cf2dfcee09d1" providerId="ADAL" clId="{2BAC026A-6B32-4E71-BDFA-0E6A398A125B}" dt="2025-01-19T15:13:46.736" v="549"/>
          <ac:picMkLst>
            <pc:docMk/>
            <pc:sldMk cId="3236056987" sldId="272"/>
            <ac:picMk id="21" creationId="{A4FD0919-C7EA-4ED5-8709-12D7DE37F1CA}"/>
          </ac:picMkLst>
        </pc:picChg>
        <pc:picChg chg="add mod">
          <ac:chgData name="Cesar Augusto Lopez Gallego" userId="0dfa9112-9251-4882-b472-cf2dfcee09d1" providerId="ADAL" clId="{2BAC026A-6B32-4E71-BDFA-0E6A398A125B}" dt="2025-01-19T15:14:56.967" v="560" actId="1076"/>
          <ac:picMkLst>
            <pc:docMk/>
            <pc:sldMk cId="3236056987" sldId="272"/>
            <ac:picMk id="27" creationId="{30527833-2C2C-42ED-A278-AAFA35F79CCD}"/>
          </ac:picMkLst>
        </pc:picChg>
        <pc:picChg chg="add mod">
          <ac:chgData name="Cesar Augusto Lopez Gallego" userId="0dfa9112-9251-4882-b472-cf2dfcee09d1" providerId="ADAL" clId="{2BAC026A-6B32-4E71-BDFA-0E6A398A125B}" dt="2025-01-19T15:19:54.472" v="562" actId="1076"/>
          <ac:picMkLst>
            <pc:docMk/>
            <pc:sldMk cId="3236056987" sldId="272"/>
            <ac:picMk id="29" creationId="{BB518DF8-6117-4D6D-821A-7B699F3AB56D}"/>
          </ac:picMkLst>
        </pc:picChg>
        <pc:cxnChg chg="mod">
          <ac:chgData name="Cesar Augusto Lopez Gallego" userId="0dfa9112-9251-4882-b472-cf2dfcee09d1" providerId="ADAL" clId="{2BAC026A-6B32-4E71-BDFA-0E6A398A125B}" dt="2025-01-19T15:13:46.736" v="549"/>
          <ac:cxnSpMkLst>
            <pc:docMk/>
            <pc:sldMk cId="3236056987" sldId="272"/>
            <ac:cxnSpMk id="22" creationId="{7C180518-4606-4773-8FAC-AFCF2F6ED9D7}"/>
          </ac:cxnSpMkLst>
        </pc:cxnChg>
        <pc:cxnChg chg="mod">
          <ac:chgData name="Cesar Augusto Lopez Gallego" userId="0dfa9112-9251-4882-b472-cf2dfcee09d1" providerId="ADAL" clId="{2BAC026A-6B32-4E71-BDFA-0E6A398A125B}" dt="2025-01-19T15:13:46.736" v="549"/>
          <ac:cxnSpMkLst>
            <pc:docMk/>
            <pc:sldMk cId="3236056987" sldId="272"/>
            <ac:cxnSpMk id="24" creationId="{BC54F05F-DD69-4432-B0D6-8667C49C4951}"/>
          </ac:cxnSpMkLst>
        </pc:cxnChg>
      </pc:sldChg>
      <pc:sldChg chg="add ord">
        <pc:chgData name="Cesar Augusto Lopez Gallego" userId="0dfa9112-9251-4882-b472-cf2dfcee09d1" providerId="ADAL" clId="{2BAC026A-6B32-4E71-BDFA-0E6A398A125B}" dt="2025-01-19T16:18:51.339" v="707"/>
        <pc:sldMkLst>
          <pc:docMk/>
          <pc:sldMk cId="2521255236" sldId="273"/>
        </pc:sldMkLst>
      </pc:sldChg>
      <pc:sldChg chg="del">
        <pc:chgData name="Cesar Augusto Lopez Gallego" userId="0dfa9112-9251-4882-b472-cf2dfcee09d1" providerId="ADAL" clId="{2BAC026A-6B32-4E71-BDFA-0E6A398A125B}" dt="2025-01-19T13:28:36.100" v="43" actId="47"/>
        <pc:sldMkLst>
          <pc:docMk/>
          <pc:sldMk cId="3686965534" sldId="273"/>
        </pc:sldMkLst>
      </pc:sldChg>
      <pc:sldChg chg="modSp add mod">
        <pc:chgData name="Cesar Augusto Lopez Gallego" userId="0dfa9112-9251-4882-b472-cf2dfcee09d1" providerId="ADAL" clId="{2BAC026A-6B32-4E71-BDFA-0E6A398A125B}" dt="2025-01-21T09:02:30.825" v="2611" actId="14100"/>
        <pc:sldMkLst>
          <pc:docMk/>
          <pc:sldMk cId="2516993143" sldId="274"/>
        </pc:sldMkLst>
        <pc:spChg chg="mod">
          <ac:chgData name="Cesar Augusto Lopez Gallego" userId="0dfa9112-9251-4882-b472-cf2dfcee09d1" providerId="ADAL" clId="{2BAC026A-6B32-4E71-BDFA-0E6A398A125B}" dt="2025-01-21T09:02:30.825" v="2611" actId="14100"/>
          <ac:spMkLst>
            <pc:docMk/>
            <pc:sldMk cId="2516993143" sldId="274"/>
            <ac:spMk id="3" creationId="{00000000-0000-0000-0000-000000000000}"/>
          </ac:spMkLst>
        </pc:spChg>
      </pc:sldChg>
      <pc:sldChg chg="add del">
        <pc:chgData name="Cesar Augusto Lopez Gallego" userId="0dfa9112-9251-4882-b472-cf2dfcee09d1" providerId="ADAL" clId="{2BAC026A-6B32-4E71-BDFA-0E6A398A125B}" dt="2025-01-21T09:01:52.602" v="2609" actId="2696"/>
        <pc:sldMkLst>
          <pc:docMk/>
          <pc:sldMk cId="3641488828" sldId="274"/>
        </pc:sldMkLst>
      </pc:sldChg>
      <pc:sldChg chg="del">
        <pc:chgData name="Cesar Augusto Lopez Gallego" userId="0dfa9112-9251-4882-b472-cf2dfcee09d1" providerId="ADAL" clId="{2BAC026A-6B32-4E71-BDFA-0E6A398A125B}" dt="2025-01-19T13:28:36.100" v="43" actId="47"/>
        <pc:sldMkLst>
          <pc:docMk/>
          <pc:sldMk cId="3737279914" sldId="274"/>
        </pc:sldMkLst>
      </pc:sldChg>
      <pc:sldChg chg="add del">
        <pc:chgData name="Cesar Augusto Lopez Gallego" userId="0dfa9112-9251-4882-b472-cf2dfcee09d1" providerId="ADAL" clId="{2BAC026A-6B32-4E71-BDFA-0E6A398A125B}" dt="2025-01-21T09:01:52.602" v="2609" actId="2696"/>
        <pc:sldMkLst>
          <pc:docMk/>
          <pc:sldMk cId="3084398709" sldId="275"/>
        </pc:sldMkLst>
      </pc:sldChg>
      <pc:sldChg chg="modSp add mod">
        <pc:chgData name="Cesar Augusto Lopez Gallego" userId="0dfa9112-9251-4882-b472-cf2dfcee09d1" providerId="ADAL" clId="{2BAC026A-6B32-4E71-BDFA-0E6A398A125B}" dt="2025-01-21T09:03:11.216" v="2618" actId="20577"/>
        <pc:sldMkLst>
          <pc:docMk/>
          <pc:sldMk cId="3378975024" sldId="275"/>
        </pc:sldMkLst>
        <pc:spChg chg="mod">
          <ac:chgData name="Cesar Augusto Lopez Gallego" userId="0dfa9112-9251-4882-b472-cf2dfcee09d1" providerId="ADAL" clId="{2BAC026A-6B32-4E71-BDFA-0E6A398A125B}" dt="2025-01-21T09:03:11.216" v="2618" actId="20577"/>
          <ac:spMkLst>
            <pc:docMk/>
            <pc:sldMk cId="3378975024" sldId="275"/>
            <ac:spMk id="3" creationId="{00000000-0000-0000-0000-000000000000}"/>
          </ac:spMkLst>
        </pc:spChg>
      </pc:sldChg>
      <pc:sldChg chg="del">
        <pc:chgData name="Cesar Augusto Lopez Gallego" userId="0dfa9112-9251-4882-b472-cf2dfcee09d1" providerId="ADAL" clId="{2BAC026A-6B32-4E71-BDFA-0E6A398A125B}" dt="2025-01-19T13:28:36.100" v="43" actId="47"/>
        <pc:sldMkLst>
          <pc:docMk/>
          <pc:sldMk cId="3967091082" sldId="275"/>
        </pc:sldMkLst>
      </pc:sldChg>
      <pc:sldChg chg="add del">
        <pc:chgData name="Cesar Augusto Lopez Gallego" userId="0dfa9112-9251-4882-b472-cf2dfcee09d1" providerId="ADAL" clId="{2BAC026A-6B32-4E71-BDFA-0E6A398A125B}" dt="2025-01-21T09:01:52.602" v="2609" actId="2696"/>
        <pc:sldMkLst>
          <pc:docMk/>
          <pc:sldMk cId="1452249475" sldId="276"/>
        </pc:sldMkLst>
      </pc:sldChg>
      <pc:sldChg chg="modSp add mod">
        <pc:chgData name="Cesar Augusto Lopez Gallego" userId="0dfa9112-9251-4882-b472-cf2dfcee09d1" providerId="ADAL" clId="{2BAC026A-6B32-4E71-BDFA-0E6A398A125B}" dt="2025-01-21T09:03:01.583" v="2617" actId="14100"/>
        <pc:sldMkLst>
          <pc:docMk/>
          <pc:sldMk cId="3723692697" sldId="276"/>
        </pc:sldMkLst>
        <pc:picChg chg="mod">
          <ac:chgData name="Cesar Augusto Lopez Gallego" userId="0dfa9112-9251-4882-b472-cf2dfcee09d1" providerId="ADAL" clId="{2BAC026A-6B32-4E71-BDFA-0E6A398A125B}" dt="2025-01-21T09:03:01.583" v="2617" actId="14100"/>
          <ac:picMkLst>
            <pc:docMk/>
            <pc:sldMk cId="3723692697" sldId="276"/>
            <ac:picMk id="4" creationId="{00000000-0000-0000-0000-000000000000}"/>
          </ac:picMkLst>
        </pc:picChg>
      </pc:sldChg>
      <pc:sldChg chg="modSp add mod">
        <pc:chgData name="Cesar Augusto Lopez Gallego" userId="0dfa9112-9251-4882-b472-cf2dfcee09d1" providerId="ADAL" clId="{2BAC026A-6B32-4E71-BDFA-0E6A398A125B}" dt="2025-01-19T16:29:41.952" v="1413" actId="20577"/>
        <pc:sldMkLst>
          <pc:docMk/>
          <pc:sldMk cId="3472533391" sldId="277"/>
        </pc:sldMkLst>
        <pc:spChg chg="mod">
          <ac:chgData name="Cesar Augusto Lopez Gallego" userId="0dfa9112-9251-4882-b472-cf2dfcee09d1" providerId="ADAL" clId="{2BAC026A-6B32-4E71-BDFA-0E6A398A125B}" dt="2025-01-19T16:29:41.952" v="1413" actId="20577"/>
          <ac:spMkLst>
            <pc:docMk/>
            <pc:sldMk cId="3472533391" sldId="277"/>
            <ac:spMk id="2" creationId="{00000000-0000-0000-0000-000000000000}"/>
          </ac:spMkLst>
        </pc:spChg>
      </pc:sldChg>
      <pc:sldChg chg="delSp mod">
        <pc:chgData name="Cesar Augusto Lopez Gallego" userId="0dfa9112-9251-4882-b472-cf2dfcee09d1" providerId="ADAL" clId="{2BAC026A-6B32-4E71-BDFA-0E6A398A125B}" dt="2025-01-19T17:50:37.283" v="2602" actId="478"/>
        <pc:sldMkLst>
          <pc:docMk/>
          <pc:sldMk cId="0" sldId="279"/>
        </pc:sldMkLst>
        <pc:spChg chg="del">
          <ac:chgData name="Cesar Augusto Lopez Gallego" userId="0dfa9112-9251-4882-b472-cf2dfcee09d1" providerId="ADAL" clId="{2BAC026A-6B32-4E71-BDFA-0E6A398A125B}" dt="2025-01-19T17:50:37.283" v="2602" actId="478"/>
          <ac:spMkLst>
            <pc:docMk/>
            <pc:sldMk cId="0" sldId="279"/>
            <ac:spMk id="344" creationId="{00000000-0000-0000-0000-000000000000}"/>
          </ac:spMkLst>
        </pc:spChg>
      </pc:sldChg>
      <pc:sldChg chg="addSp modSp add mod modAnim">
        <pc:chgData name="Cesar Augusto Lopez Gallego" userId="0dfa9112-9251-4882-b472-cf2dfcee09d1" providerId="ADAL" clId="{2BAC026A-6B32-4E71-BDFA-0E6A398A125B}" dt="2025-01-19T16:26:39.671" v="1397" actId="14"/>
        <pc:sldMkLst>
          <pc:docMk/>
          <pc:sldMk cId="943242355" sldId="280"/>
        </pc:sldMkLst>
        <pc:spChg chg="mod">
          <ac:chgData name="Cesar Augusto Lopez Gallego" userId="0dfa9112-9251-4882-b472-cf2dfcee09d1" providerId="ADAL" clId="{2BAC026A-6B32-4E71-BDFA-0E6A398A125B}" dt="2025-01-19T16:25:13.272" v="1381" actId="1076"/>
          <ac:spMkLst>
            <pc:docMk/>
            <pc:sldMk cId="943242355" sldId="280"/>
            <ac:spMk id="3" creationId="{00000000-0000-0000-0000-000000000000}"/>
          </ac:spMkLst>
        </pc:spChg>
        <pc:spChg chg="mod">
          <ac:chgData name="Cesar Augusto Lopez Gallego" userId="0dfa9112-9251-4882-b472-cf2dfcee09d1" providerId="ADAL" clId="{2BAC026A-6B32-4E71-BDFA-0E6A398A125B}" dt="2025-01-19T16:25:24.375" v="1387" actId="20577"/>
          <ac:spMkLst>
            <pc:docMk/>
            <pc:sldMk cId="943242355" sldId="280"/>
            <ac:spMk id="4" creationId="{00000000-0000-0000-0000-000000000000}"/>
          </ac:spMkLst>
        </pc:spChg>
        <pc:spChg chg="add mod">
          <ac:chgData name="Cesar Augusto Lopez Gallego" userId="0dfa9112-9251-4882-b472-cf2dfcee09d1" providerId="ADAL" clId="{2BAC026A-6B32-4E71-BDFA-0E6A398A125B}" dt="2025-01-19T16:26:39.671" v="1397" actId="14"/>
          <ac:spMkLst>
            <pc:docMk/>
            <pc:sldMk cId="943242355" sldId="280"/>
            <ac:spMk id="6" creationId="{BFE11638-9D4E-4E10-85BD-21685AB8B13F}"/>
          </ac:spMkLst>
        </pc:spChg>
      </pc:sldChg>
      <pc:sldChg chg="add">
        <pc:chgData name="Cesar Augusto Lopez Gallego" userId="0dfa9112-9251-4882-b472-cf2dfcee09d1" providerId="ADAL" clId="{2BAC026A-6B32-4E71-BDFA-0E6A398A125B}" dt="2025-01-19T15:25:00.933" v="626"/>
        <pc:sldMkLst>
          <pc:docMk/>
          <pc:sldMk cId="1794836718" sldId="282"/>
        </pc:sldMkLst>
      </pc:sldChg>
      <pc:sldChg chg="modSp new del mod">
        <pc:chgData name="Cesar Augusto Lopez Gallego" userId="0dfa9112-9251-4882-b472-cf2dfcee09d1" providerId="ADAL" clId="{2BAC026A-6B32-4E71-BDFA-0E6A398A125B}" dt="2025-01-19T17:06:26.674" v="1942" actId="47"/>
        <pc:sldMkLst>
          <pc:docMk/>
          <pc:sldMk cId="718955285" sldId="283"/>
        </pc:sldMkLst>
        <pc:spChg chg="mod">
          <ac:chgData name="Cesar Augusto Lopez Gallego" userId="0dfa9112-9251-4882-b472-cf2dfcee09d1" providerId="ADAL" clId="{2BAC026A-6B32-4E71-BDFA-0E6A398A125B}" dt="2025-01-19T16:14:33.489" v="664" actId="20577"/>
          <ac:spMkLst>
            <pc:docMk/>
            <pc:sldMk cId="718955285" sldId="283"/>
            <ac:spMk id="2" creationId="{0CF999D9-5873-4269-A232-9951529B759B}"/>
          </ac:spMkLst>
        </pc:spChg>
      </pc:sldChg>
      <pc:sldChg chg="new del">
        <pc:chgData name="Cesar Augusto Lopez Gallego" userId="0dfa9112-9251-4882-b472-cf2dfcee09d1" providerId="ADAL" clId="{2BAC026A-6B32-4E71-BDFA-0E6A398A125B}" dt="2025-01-19T17:06:25.949" v="1941" actId="47"/>
        <pc:sldMkLst>
          <pc:docMk/>
          <pc:sldMk cId="3459754017" sldId="284"/>
        </pc:sldMkLst>
      </pc:sldChg>
      <pc:sldChg chg="modSp add mod">
        <pc:chgData name="Cesar Augusto Lopez Gallego" userId="0dfa9112-9251-4882-b472-cf2dfcee09d1" providerId="ADAL" clId="{2BAC026A-6B32-4E71-BDFA-0E6A398A125B}" dt="2025-01-19T16:28:50.956" v="1402" actId="20577"/>
        <pc:sldMkLst>
          <pc:docMk/>
          <pc:sldMk cId="391223050" sldId="285"/>
        </pc:sldMkLst>
        <pc:spChg chg="mod">
          <ac:chgData name="Cesar Augusto Lopez Gallego" userId="0dfa9112-9251-4882-b472-cf2dfcee09d1" providerId="ADAL" clId="{2BAC026A-6B32-4E71-BDFA-0E6A398A125B}" dt="2025-01-19T16:28:50.956" v="1402" actId="20577"/>
          <ac:spMkLst>
            <pc:docMk/>
            <pc:sldMk cId="391223050" sldId="285"/>
            <ac:spMk id="5" creationId="{00000000-0000-0000-0000-000000000000}"/>
          </ac:spMkLst>
        </pc:spChg>
      </pc:sldChg>
      <pc:sldChg chg="new del">
        <pc:chgData name="Cesar Augusto Lopez Gallego" userId="0dfa9112-9251-4882-b472-cf2dfcee09d1" providerId="ADAL" clId="{2BAC026A-6B32-4E71-BDFA-0E6A398A125B}" dt="2025-01-19T16:15:14.733" v="668" actId="47"/>
        <pc:sldMkLst>
          <pc:docMk/>
          <pc:sldMk cId="1168705326" sldId="285"/>
        </pc:sldMkLst>
      </pc:sldChg>
      <pc:sldChg chg="add">
        <pc:chgData name="Cesar Augusto Lopez Gallego" userId="0dfa9112-9251-4882-b472-cf2dfcee09d1" providerId="ADAL" clId="{2BAC026A-6B32-4E71-BDFA-0E6A398A125B}" dt="2025-01-19T16:28:37.601" v="1398"/>
        <pc:sldMkLst>
          <pc:docMk/>
          <pc:sldMk cId="187158995" sldId="286"/>
        </pc:sldMkLst>
      </pc:sldChg>
      <pc:sldChg chg="add">
        <pc:chgData name="Cesar Augusto Lopez Gallego" userId="0dfa9112-9251-4882-b472-cf2dfcee09d1" providerId="ADAL" clId="{2BAC026A-6B32-4E71-BDFA-0E6A398A125B}" dt="2025-01-19T16:28:37.601" v="1398"/>
        <pc:sldMkLst>
          <pc:docMk/>
          <pc:sldMk cId="415093584" sldId="287"/>
        </pc:sldMkLst>
      </pc:sldChg>
      <pc:sldChg chg="add">
        <pc:chgData name="Cesar Augusto Lopez Gallego" userId="0dfa9112-9251-4882-b472-cf2dfcee09d1" providerId="ADAL" clId="{2BAC026A-6B32-4E71-BDFA-0E6A398A125B}" dt="2025-01-19T16:28:37.601" v="1398"/>
        <pc:sldMkLst>
          <pc:docMk/>
          <pc:sldMk cId="3649151371" sldId="288"/>
        </pc:sldMkLst>
      </pc:sldChg>
      <pc:sldChg chg="modSp add mod">
        <pc:chgData name="Cesar Augusto Lopez Gallego" userId="0dfa9112-9251-4882-b472-cf2dfcee09d1" providerId="ADAL" clId="{2BAC026A-6B32-4E71-BDFA-0E6A398A125B}" dt="2025-01-19T16:56:57.971" v="1909" actId="20577"/>
        <pc:sldMkLst>
          <pc:docMk/>
          <pc:sldMk cId="344696186" sldId="289"/>
        </pc:sldMkLst>
        <pc:spChg chg="mod">
          <ac:chgData name="Cesar Augusto Lopez Gallego" userId="0dfa9112-9251-4882-b472-cf2dfcee09d1" providerId="ADAL" clId="{2BAC026A-6B32-4E71-BDFA-0E6A398A125B}" dt="2025-01-19T16:56:57.971" v="1909" actId="20577"/>
          <ac:spMkLst>
            <pc:docMk/>
            <pc:sldMk cId="344696186" sldId="289"/>
            <ac:spMk id="3" creationId="{F00F183C-9729-4A69-8A21-4269EE7B2BC7}"/>
          </ac:spMkLst>
        </pc:spChg>
      </pc:sldChg>
      <pc:sldChg chg="add">
        <pc:chgData name="Cesar Augusto Lopez Gallego" userId="0dfa9112-9251-4882-b472-cf2dfcee09d1" providerId="ADAL" clId="{2BAC026A-6B32-4E71-BDFA-0E6A398A125B}" dt="2025-01-19T16:28:37.601" v="1398"/>
        <pc:sldMkLst>
          <pc:docMk/>
          <pc:sldMk cId="2907112852" sldId="290"/>
        </pc:sldMkLst>
      </pc:sldChg>
      <pc:sldChg chg="modSp add mod ord">
        <pc:chgData name="Cesar Augusto Lopez Gallego" userId="0dfa9112-9251-4882-b472-cf2dfcee09d1" providerId="ADAL" clId="{2BAC026A-6B32-4E71-BDFA-0E6A398A125B}" dt="2025-01-19T16:30:26.193" v="1428" actId="20577"/>
        <pc:sldMkLst>
          <pc:docMk/>
          <pc:sldMk cId="3582269447" sldId="291"/>
        </pc:sldMkLst>
        <pc:spChg chg="mod">
          <ac:chgData name="Cesar Augusto Lopez Gallego" userId="0dfa9112-9251-4882-b472-cf2dfcee09d1" providerId="ADAL" clId="{2BAC026A-6B32-4E71-BDFA-0E6A398A125B}" dt="2025-01-19T16:30:26.193" v="1428" actId="20577"/>
          <ac:spMkLst>
            <pc:docMk/>
            <pc:sldMk cId="3582269447" sldId="291"/>
            <ac:spMk id="2" creationId="{1AB6F04C-B321-4B9B-A159-1B4A2F68C28E}"/>
          </ac:spMkLst>
        </pc:spChg>
        <pc:spChg chg="mod">
          <ac:chgData name="Cesar Augusto Lopez Gallego" userId="0dfa9112-9251-4882-b472-cf2dfcee09d1" providerId="ADAL" clId="{2BAC026A-6B32-4E71-BDFA-0E6A398A125B}" dt="2025-01-19T16:30:08.705" v="1414" actId="14100"/>
          <ac:spMkLst>
            <pc:docMk/>
            <pc:sldMk cId="3582269447" sldId="291"/>
            <ac:spMk id="5" creationId="{F1F011D9-1C61-4A1D-AFAF-686CDD28AE10}"/>
          </ac:spMkLst>
        </pc:spChg>
      </pc:sldChg>
      <pc:sldChg chg="addSp delSp modSp add mod">
        <pc:chgData name="Cesar Augusto Lopez Gallego" userId="0dfa9112-9251-4882-b472-cf2dfcee09d1" providerId="ADAL" clId="{2BAC026A-6B32-4E71-BDFA-0E6A398A125B}" dt="2025-01-19T16:58:09.553" v="1940" actId="403"/>
        <pc:sldMkLst>
          <pc:docMk/>
          <pc:sldMk cId="2184097664" sldId="292"/>
        </pc:sldMkLst>
        <pc:spChg chg="del">
          <ac:chgData name="Cesar Augusto Lopez Gallego" userId="0dfa9112-9251-4882-b472-cf2dfcee09d1" providerId="ADAL" clId="{2BAC026A-6B32-4E71-BDFA-0E6A398A125B}" dt="2025-01-19T16:48:55.743" v="1477" actId="478"/>
          <ac:spMkLst>
            <pc:docMk/>
            <pc:sldMk cId="2184097664" sldId="292"/>
            <ac:spMk id="2" creationId="{FDBEC76B-A9A1-4B65-9167-890BD103CAFC}"/>
          </ac:spMkLst>
        </pc:spChg>
        <pc:spChg chg="mod">
          <ac:chgData name="Cesar Augusto Lopez Gallego" userId="0dfa9112-9251-4882-b472-cf2dfcee09d1" providerId="ADAL" clId="{2BAC026A-6B32-4E71-BDFA-0E6A398A125B}" dt="2025-01-19T16:57:57.438" v="1935" actId="14100"/>
          <ac:spMkLst>
            <pc:docMk/>
            <pc:sldMk cId="2184097664" sldId="292"/>
            <ac:spMk id="3" creationId="{6A2D7FDF-C57D-4A23-A00C-5C2083438018}"/>
          </ac:spMkLst>
        </pc:spChg>
        <pc:spChg chg="add mod">
          <ac:chgData name="Cesar Augusto Lopez Gallego" userId="0dfa9112-9251-4882-b472-cf2dfcee09d1" providerId="ADAL" clId="{2BAC026A-6B32-4E71-BDFA-0E6A398A125B}" dt="2025-01-19T16:58:09.553" v="1940" actId="403"/>
          <ac:spMkLst>
            <pc:docMk/>
            <pc:sldMk cId="2184097664" sldId="292"/>
            <ac:spMk id="4" creationId="{1E8590BC-8F2A-41DF-AD60-BD56D75626ED}"/>
          </ac:spMkLst>
        </pc:spChg>
        <pc:spChg chg="add del mod">
          <ac:chgData name="Cesar Augusto Lopez Gallego" userId="0dfa9112-9251-4882-b472-cf2dfcee09d1" providerId="ADAL" clId="{2BAC026A-6B32-4E71-BDFA-0E6A398A125B}" dt="2025-01-19T16:48:58.046" v="1479" actId="478"/>
          <ac:spMkLst>
            <pc:docMk/>
            <pc:sldMk cId="2184097664" sldId="292"/>
            <ac:spMk id="6" creationId="{536746BB-C2F7-41AD-A155-48751B4B14CD}"/>
          </ac:spMkLst>
        </pc:spChg>
        <pc:spChg chg="add mod">
          <ac:chgData name="Cesar Augusto Lopez Gallego" userId="0dfa9112-9251-4882-b472-cf2dfcee09d1" providerId="ADAL" clId="{2BAC026A-6B32-4E71-BDFA-0E6A398A125B}" dt="2025-01-19T16:48:56.201" v="1478"/>
          <ac:spMkLst>
            <pc:docMk/>
            <pc:sldMk cId="2184097664" sldId="292"/>
            <ac:spMk id="7" creationId="{2902AB90-6A84-4395-A8AD-44390DAA41A6}"/>
          </ac:spMkLst>
        </pc:spChg>
      </pc:sldChg>
      <pc:sldChg chg="addSp delSp modSp add del mod">
        <pc:chgData name="Cesar Augusto Lopez Gallego" userId="0dfa9112-9251-4882-b472-cf2dfcee09d1" providerId="ADAL" clId="{2BAC026A-6B32-4E71-BDFA-0E6A398A125B}" dt="2025-01-19T16:55:32.497" v="1711" actId="47"/>
        <pc:sldMkLst>
          <pc:docMk/>
          <pc:sldMk cId="1924670140" sldId="293"/>
        </pc:sldMkLst>
        <pc:spChg chg="del mod">
          <ac:chgData name="Cesar Augusto Lopez Gallego" userId="0dfa9112-9251-4882-b472-cf2dfcee09d1" providerId="ADAL" clId="{2BAC026A-6B32-4E71-BDFA-0E6A398A125B}" dt="2025-01-19T16:48:51.236" v="1476" actId="21"/>
          <ac:spMkLst>
            <pc:docMk/>
            <pc:sldMk cId="1924670140" sldId="293"/>
            <ac:spMk id="2" creationId="{4739C012-ACA5-40A8-83FB-410F51BD4D6F}"/>
          </ac:spMkLst>
        </pc:spChg>
        <pc:spChg chg="del mod">
          <ac:chgData name="Cesar Augusto Lopez Gallego" userId="0dfa9112-9251-4882-b472-cf2dfcee09d1" providerId="ADAL" clId="{2BAC026A-6B32-4E71-BDFA-0E6A398A125B}" dt="2025-01-19T16:48:38.539" v="1473" actId="21"/>
          <ac:spMkLst>
            <pc:docMk/>
            <pc:sldMk cId="1924670140" sldId="293"/>
            <ac:spMk id="3" creationId="{899795E7-3CB0-46C8-B47F-F638576065B8}"/>
          </ac:spMkLst>
        </pc:spChg>
        <pc:spChg chg="add del mod">
          <ac:chgData name="Cesar Augusto Lopez Gallego" userId="0dfa9112-9251-4882-b472-cf2dfcee09d1" providerId="ADAL" clId="{2BAC026A-6B32-4E71-BDFA-0E6A398A125B}" dt="2025-01-19T16:50:00.136" v="1526" actId="478"/>
          <ac:spMkLst>
            <pc:docMk/>
            <pc:sldMk cId="1924670140" sldId="293"/>
            <ac:spMk id="5" creationId="{156EAEBD-22A5-43B7-867D-1D938894AAE0}"/>
          </ac:spMkLst>
        </pc:spChg>
        <pc:spChg chg="add mod">
          <ac:chgData name="Cesar Augusto Lopez Gallego" userId="0dfa9112-9251-4882-b472-cf2dfcee09d1" providerId="ADAL" clId="{2BAC026A-6B32-4E71-BDFA-0E6A398A125B}" dt="2025-01-19T16:49:57.118" v="1524" actId="404"/>
          <ac:spMkLst>
            <pc:docMk/>
            <pc:sldMk cId="1924670140" sldId="293"/>
            <ac:spMk id="7" creationId="{8433A65B-94E9-45E7-9A8F-45C5B56CC593}"/>
          </ac:spMkLst>
        </pc:spChg>
      </pc:sldChg>
      <pc:sldChg chg="add">
        <pc:chgData name="Cesar Augusto Lopez Gallego" userId="0dfa9112-9251-4882-b472-cf2dfcee09d1" providerId="ADAL" clId="{2BAC026A-6B32-4E71-BDFA-0E6A398A125B}" dt="2025-01-19T17:09:03.326" v="1943"/>
        <pc:sldMkLst>
          <pc:docMk/>
          <pc:sldMk cId="4193201816" sldId="293"/>
        </pc:sldMkLst>
      </pc:sldChg>
      <pc:sldChg chg="add">
        <pc:chgData name="Cesar Augusto Lopez Gallego" userId="0dfa9112-9251-4882-b472-cf2dfcee09d1" providerId="ADAL" clId="{2BAC026A-6B32-4E71-BDFA-0E6A398A125B}" dt="2025-01-19T17:09:03.326" v="1943"/>
        <pc:sldMkLst>
          <pc:docMk/>
          <pc:sldMk cId="3095819009" sldId="294"/>
        </pc:sldMkLst>
      </pc:sldChg>
      <pc:sldChg chg="add">
        <pc:chgData name="Cesar Augusto Lopez Gallego" userId="0dfa9112-9251-4882-b472-cf2dfcee09d1" providerId="ADAL" clId="{2BAC026A-6B32-4E71-BDFA-0E6A398A125B}" dt="2025-01-19T17:09:03.326" v="1943"/>
        <pc:sldMkLst>
          <pc:docMk/>
          <pc:sldMk cId="2908848695" sldId="295"/>
        </pc:sldMkLst>
      </pc:sldChg>
      <pc:sldChg chg="add">
        <pc:chgData name="Cesar Augusto Lopez Gallego" userId="0dfa9112-9251-4882-b472-cf2dfcee09d1" providerId="ADAL" clId="{2BAC026A-6B32-4E71-BDFA-0E6A398A125B}" dt="2025-01-19T17:09:03.326" v="1943"/>
        <pc:sldMkLst>
          <pc:docMk/>
          <pc:sldMk cId="422580424" sldId="296"/>
        </pc:sldMkLst>
      </pc:sldChg>
      <pc:sldChg chg="add">
        <pc:chgData name="Cesar Augusto Lopez Gallego" userId="0dfa9112-9251-4882-b472-cf2dfcee09d1" providerId="ADAL" clId="{2BAC026A-6B32-4E71-BDFA-0E6A398A125B}" dt="2025-01-19T17:09:03.326" v="1943"/>
        <pc:sldMkLst>
          <pc:docMk/>
          <pc:sldMk cId="3187660144" sldId="297"/>
        </pc:sldMkLst>
      </pc:sldChg>
      <pc:sldChg chg="delSp modSp mod">
        <pc:chgData name="Cesar Augusto Lopez Gallego" userId="0dfa9112-9251-4882-b472-cf2dfcee09d1" providerId="ADAL" clId="{2BAC026A-6B32-4E71-BDFA-0E6A398A125B}" dt="2025-01-19T17:43:11.705" v="2579" actId="14100"/>
        <pc:sldMkLst>
          <pc:docMk/>
          <pc:sldMk cId="1708443911" sldId="299"/>
        </pc:sldMkLst>
        <pc:spChg chg="mod">
          <ac:chgData name="Cesar Augusto Lopez Gallego" userId="0dfa9112-9251-4882-b472-cf2dfcee09d1" providerId="ADAL" clId="{2BAC026A-6B32-4E71-BDFA-0E6A398A125B}" dt="2025-01-19T17:43:09.735" v="2578" actId="1076"/>
          <ac:spMkLst>
            <pc:docMk/>
            <pc:sldMk cId="1708443911" sldId="299"/>
            <ac:spMk id="271" creationId="{00000000-0000-0000-0000-000000000000}"/>
          </ac:spMkLst>
        </pc:spChg>
        <pc:spChg chg="del">
          <ac:chgData name="Cesar Augusto Lopez Gallego" userId="0dfa9112-9251-4882-b472-cf2dfcee09d1" providerId="ADAL" clId="{2BAC026A-6B32-4E71-BDFA-0E6A398A125B}" dt="2025-01-19T17:42:30.468" v="2569" actId="478"/>
          <ac:spMkLst>
            <pc:docMk/>
            <pc:sldMk cId="1708443911" sldId="299"/>
            <ac:spMk id="274" creationId="{00000000-0000-0000-0000-000000000000}"/>
          </ac:spMkLst>
        </pc:spChg>
        <pc:picChg chg="mod">
          <ac:chgData name="Cesar Augusto Lopez Gallego" userId="0dfa9112-9251-4882-b472-cf2dfcee09d1" providerId="ADAL" clId="{2BAC026A-6B32-4E71-BDFA-0E6A398A125B}" dt="2025-01-19T17:43:11.705" v="2579" actId="14100"/>
          <ac:picMkLst>
            <pc:docMk/>
            <pc:sldMk cId="1708443911" sldId="299"/>
            <ac:picMk id="272" creationId="{00000000-0000-0000-0000-000000000000}"/>
          </ac:picMkLst>
        </pc:picChg>
        <pc:picChg chg="del">
          <ac:chgData name="Cesar Augusto Lopez Gallego" userId="0dfa9112-9251-4882-b472-cf2dfcee09d1" providerId="ADAL" clId="{2BAC026A-6B32-4E71-BDFA-0E6A398A125B}" dt="2025-01-19T17:42:01.337" v="2568" actId="478"/>
          <ac:picMkLst>
            <pc:docMk/>
            <pc:sldMk cId="1708443911" sldId="299"/>
            <ac:picMk id="273" creationId="{00000000-0000-0000-0000-000000000000}"/>
          </ac:picMkLst>
        </pc:picChg>
      </pc:sldChg>
      <pc:sldChg chg="del">
        <pc:chgData name="Cesar Augusto Lopez Gallego" userId="0dfa9112-9251-4882-b472-cf2dfcee09d1" providerId="ADAL" clId="{2BAC026A-6B32-4E71-BDFA-0E6A398A125B}" dt="2025-01-19T17:42:46.538" v="2573" actId="47"/>
        <pc:sldMkLst>
          <pc:docMk/>
          <pc:sldMk cId="871008269" sldId="300"/>
        </pc:sldMkLst>
      </pc:sldChg>
      <pc:sldChg chg="del">
        <pc:chgData name="Cesar Augusto Lopez Gallego" userId="0dfa9112-9251-4882-b472-cf2dfcee09d1" providerId="ADAL" clId="{2BAC026A-6B32-4E71-BDFA-0E6A398A125B}" dt="2025-01-19T17:52:43.416" v="2608" actId="47"/>
        <pc:sldMkLst>
          <pc:docMk/>
          <pc:sldMk cId="1238659329" sldId="300"/>
        </pc:sldMkLst>
      </pc:sldChg>
      <pc:sldChg chg="modSp mod">
        <pc:chgData name="Cesar Augusto Lopez Gallego" userId="0dfa9112-9251-4882-b472-cf2dfcee09d1" providerId="ADAL" clId="{2BAC026A-6B32-4E71-BDFA-0E6A398A125B}" dt="2025-01-19T17:45:51.790" v="2586" actId="14100"/>
        <pc:sldMkLst>
          <pc:docMk/>
          <pc:sldMk cId="3677545967" sldId="302"/>
        </pc:sldMkLst>
        <pc:spChg chg="mod">
          <ac:chgData name="Cesar Augusto Lopez Gallego" userId="0dfa9112-9251-4882-b472-cf2dfcee09d1" providerId="ADAL" clId="{2BAC026A-6B32-4E71-BDFA-0E6A398A125B}" dt="2025-01-19T17:45:51.790" v="2586" actId="14100"/>
          <ac:spMkLst>
            <pc:docMk/>
            <pc:sldMk cId="3677545967" sldId="302"/>
            <ac:spMk id="298" creationId="{00000000-0000-0000-0000-000000000000}"/>
          </ac:spMkLst>
        </pc:spChg>
        <pc:picChg chg="mod">
          <ac:chgData name="Cesar Augusto Lopez Gallego" userId="0dfa9112-9251-4882-b472-cf2dfcee09d1" providerId="ADAL" clId="{2BAC026A-6B32-4E71-BDFA-0E6A398A125B}" dt="2025-01-19T17:45:46.641" v="2584" actId="1076"/>
          <ac:picMkLst>
            <pc:docMk/>
            <pc:sldMk cId="3677545967" sldId="302"/>
            <ac:picMk id="299" creationId="{00000000-0000-0000-0000-000000000000}"/>
          </ac:picMkLst>
        </pc:picChg>
      </pc:sldChg>
      <pc:sldChg chg="addSp delSp modSp mod">
        <pc:chgData name="Cesar Augusto Lopez Gallego" userId="0dfa9112-9251-4882-b472-cf2dfcee09d1" providerId="ADAL" clId="{2BAC026A-6B32-4E71-BDFA-0E6A398A125B}" dt="2025-01-19T17:48:48.216" v="2599" actId="1076"/>
        <pc:sldMkLst>
          <pc:docMk/>
          <pc:sldMk cId="0" sldId="304"/>
        </pc:sldMkLst>
        <pc:spChg chg="add del mod">
          <ac:chgData name="Cesar Augusto Lopez Gallego" userId="0dfa9112-9251-4882-b472-cf2dfcee09d1" providerId="ADAL" clId="{2BAC026A-6B32-4E71-BDFA-0E6A398A125B}" dt="2025-01-19T17:47:11.309" v="2597"/>
          <ac:spMkLst>
            <pc:docMk/>
            <pc:sldMk cId="0" sldId="304"/>
            <ac:spMk id="2" creationId="{6034BE88-57B1-4B26-8714-B9C2DB840D42}"/>
          </ac:spMkLst>
        </pc:spChg>
        <pc:picChg chg="add mod">
          <ac:chgData name="Cesar Augusto Lopez Gallego" userId="0dfa9112-9251-4882-b472-cf2dfcee09d1" providerId="ADAL" clId="{2BAC026A-6B32-4E71-BDFA-0E6A398A125B}" dt="2025-01-19T17:48:48.216" v="2599" actId="1076"/>
          <ac:picMkLst>
            <pc:docMk/>
            <pc:sldMk cId="0" sldId="304"/>
            <ac:picMk id="4" creationId="{BB1DE65B-B382-45E7-ADF6-4201F1D608D7}"/>
          </ac:picMkLst>
        </pc:picChg>
        <pc:picChg chg="add del">
          <ac:chgData name="Cesar Augusto Lopez Gallego" userId="0dfa9112-9251-4882-b472-cf2dfcee09d1" providerId="ADAL" clId="{2BAC026A-6B32-4E71-BDFA-0E6A398A125B}" dt="2025-01-19T17:47:11.309" v="2595" actId="478"/>
          <ac:picMkLst>
            <pc:docMk/>
            <pc:sldMk cId="0" sldId="304"/>
            <ac:picMk id="397" creationId="{00000000-0000-0000-0000-000000000000}"/>
          </ac:picMkLst>
        </pc:picChg>
      </pc:sldChg>
      <pc:sldChg chg="modSp mod">
        <pc:chgData name="Cesar Augusto Lopez Gallego" userId="0dfa9112-9251-4882-b472-cf2dfcee09d1" providerId="ADAL" clId="{2BAC026A-6B32-4E71-BDFA-0E6A398A125B}" dt="2025-01-19T17:49:28.345" v="2601" actId="404"/>
        <pc:sldMkLst>
          <pc:docMk/>
          <pc:sldMk cId="277098123" sldId="305"/>
        </pc:sldMkLst>
        <pc:spChg chg="mod">
          <ac:chgData name="Cesar Augusto Lopez Gallego" userId="0dfa9112-9251-4882-b472-cf2dfcee09d1" providerId="ADAL" clId="{2BAC026A-6B32-4E71-BDFA-0E6A398A125B}" dt="2025-01-19T17:49:28.345" v="2601" actId="404"/>
          <ac:spMkLst>
            <pc:docMk/>
            <pc:sldMk cId="277098123" sldId="305"/>
            <ac:spMk id="332" creationId="{00000000-0000-0000-0000-000000000000}"/>
          </ac:spMkLst>
        </pc:spChg>
      </pc:sldChg>
      <pc:sldChg chg="modSp mod">
        <pc:chgData name="Cesar Augusto Lopez Gallego" userId="0dfa9112-9251-4882-b472-cf2dfcee09d1" providerId="ADAL" clId="{2BAC026A-6B32-4E71-BDFA-0E6A398A125B}" dt="2025-01-19T17:50:54.936" v="2603" actId="1076"/>
        <pc:sldMkLst>
          <pc:docMk/>
          <pc:sldMk cId="4094847474" sldId="309"/>
        </pc:sldMkLst>
        <pc:spChg chg="mod">
          <ac:chgData name="Cesar Augusto Lopez Gallego" userId="0dfa9112-9251-4882-b472-cf2dfcee09d1" providerId="ADAL" clId="{2BAC026A-6B32-4E71-BDFA-0E6A398A125B}" dt="2025-01-19T17:50:54.936" v="2603" actId="1076"/>
          <ac:spMkLst>
            <pc:docMk/>
            <pc:sldMk cId="4094847474" sldId="309"/>
            <ac:spMk id="9" creationId="{00000000-0000-0000-0000-000000000000}"/>
          </ac:spMkLst>
        </pc:spChg>
      </pc:sldChg>
      <pc:sldChg chg="del">
        <pc:chgData name="Cesar Augusto Lopez Gallego" userId="0dfa9112-9251-4882-b472-cf2dfcee09d1" providerId="ADAL" clId="{2BAC026A-6B32-4E71-BDFA-0E6A398A125B}" dt="2025-01-19T17:51:31.875" v="2605" actId="47"/>
        <pc:sldMkLst>
          <pc:docMk/>
          <pc:sldMk cId="1268552835" sldId="313"/>
        </pc:sldMkLst>
      </pc:sldChg>
      <pc:sldChg chg="add">
        <pc:chgData name="Cesar Augusto Lopez Gallego" userId="0dfa9112-9251-4882-b472-cf2dfcee09d1" providerId="ADAL" clId="{2BAC026A-6B32-4E71-BDFA-0E6A398A125B}" dt="2025-01-19T17:52:00.728" v="2607"/>
        <pc:sldMkLst>
          <pc:docMk/>
          <pc:sldMk cId="2805868345" sldId="314"/>
        </pc:sldMkLst>
      </pc:sldChg>
      <pc:sldChg chg="del">
        <pc:chgData name="Cesar Augusto Lopez Gallego" userId="0dfa9112-9251-4882-b472-cf2dfcee09d1" providerId="ADAL" clId="{2BAC026A-6B32-4E71-BDFA-0E6A398A125B}" dt="2025-01-19T17:51:52.984" v="2606" actId="2696"/>
        <pc:sldMkLst>
          <pc:docMk/>
          <pc:sldMk cId="3215448225" sldId="314"/>
        </pc:sldMkLst>
      </pc:sldChg>
      <pc:sldChg chg="del">
        <pc:chgData name="Cesar Augusto Lopez Gallego" userId="0dfa9112-9251-4882-b472-cf2dfcee09d1" providerId="ADAL" clId="{2BAC026A-6B32-4E71-BDFA-0E6A398A125B}" dt="2025-01-19T17:51:27.817" v="2604" actId="47"/>
        <pc:sldMkLst>
          <pc:docMk/>
          <pc:sldMk cId="2354378462" sldId="315"/>
        </pc:sldMkLst>
      </pc:sldChg>
      <pc:sldChg chg="del">
        <pc:chgData name="Cesar Augusto Lopez Gallego" userId="0dfa9112-9251-4882-b472-cf2dfcee09d1" providerId="ADAL" clId="{2BAC026A-6B32-4E71-BDFA-0E6A398A125B}" dt="2025-01-19T17:52:43.416" v="2608" actId="47"/>
        <pc:sldMkLst>
          <pc:docMk/>
          <pc:sldMk cId="3306579208" sldId="321"/>
        </pc:sldMkLst>
      </pc:sldChg>
      <pc:sldChg chg="del">
        <pc:chgData name="Cesar Augusto Lopez Gallego" userId="0dfa9112-9251-4882-b472-cf2dfcee09d1" providerId="ADAL" clId="{2BAC026A-6B32-4E71-BDFA-0E6A398A125B}" dt="2025-01-19T17:52:43.416" v="2608" actId="47"/>
        <pc:sldMkLst>
          <pc:docMk/>
          <pc:sldMk cId="935331485" sldId="322"/>
        </pc:sldMkLst>
      </pc:sldChg>
      <pc:sldChg chg="del">
        <pc:chgData name="Cesar Augusto Lopez Gallego" userId="0dfa9112-9251-4882-b472-cf2dfcee09d1" providerId="ADAL" clId="{2BAC026A-6B32-4E71-BDFA-0E6A398A125B}" dt="2025-01-19T17:52:43.416" v="2608" actId="47"/>
        <pc:sldMkLst>
          <pc:docMk/>
          <pc:sldMk cId="2520487983" sldId="323"/>
        </pc:sldMkLst>
      </pc:sldChg>
      <pc:sldChg chg="del">
        <pc:chgData name="Cesar Augusto Lopez Gallego" userId="0dfa9112-9251-4882-b472-cf2dfcee09d1" providerId="ADAL" clId="{2BAC026A-6B32-4E71-BDFA-0E6A398A125B}" dt="2025-01-19T17:52:43.416" v="2608" actId="47"/>
        <pc:sldMkLst>
          <pc:docMk/>
          <pc:sldMk cId="2877728821" sldId="324"/>
        </pc:sldMkLst>
      </pc:sldChg>
      <pc:sldChg chg="del">
        <pc:chgData name="Cesar Augusto Lopez Gallego" userId="0dfa9112-9251-4882-b472-cf2dfcee09d1" providerId="ADAL" clId="{2BAC026A-6B32-4E71-BDFA-0E6A398A125B}" dt="2025-01-19T17:52:43.416" v="2608" actId="47"/>
        <pc:sldMkLst>
          <pc:docMk/>
          <pc:sldMk cId="2852333206" sldId="325"/>
        </pc:sldMkLst>
      </pc:sldChg>
      <pc:sldChg chg="del">
        <pc:chgData name="Cesar Augusto Lopez Gallego" userId="0dfa9112-9251-4882-b472-cf2dfcee09d1" providerId="ADAL" clId="{2BAC026A-6B32-4E71-BDFA-0E6A398A125B}" dt="2025-01-19T17:52:43.416" v="2608" actId="47"/>
        <pc:sldMkLst>
          <pc:docMk/>
          <pc:sldMk cId="91907398" sldId="326"/>
        </pc:sldMkLst>
      </pc:sldChg>
      <pc:sldChg chg="delSp">
        <pc:chgData name="Cesar Augusto Lopez Gallego" userId="0dfa9112-9251-4882-b472-cf2dfcee09d1" providerId="ADAL" clId="{2BAC026A-6B32-4E71-BDFA-0E6A398A125B}" dt="2025-01-21T09:05:39.539" v="2621"/>
        <pc:sldMkLst>
          <pc:docMk/>
          <pc:sldMk cId="1164551415" sldId="329"/>
        </pc:sldMkLst>
        <pc:picChg chg="del">
          <ac:chgData name="Cesar Augusto Lopez Gallego" userId="0dfa9112-9251-4882-b472-cf2dfcee09d1" providerId="ADAL" clId="{2BAC026A-6B32-4E71-BDFA-0E6A398A125B}" dt="2025-01-21T09:05:39.539" v="2621"/>
          <ac:picMkLst>
            <pc:docMk/>
            <pc:sldMk cId="1164551415" sldId="329"/>
            <ac:picMk id="2" creationId="{BE0FA2E7-AA4B-42C4-B680-A07566A4BE86}"/>
          </ac:picMkLst>
        </pc:picChg>
      </pc:sldChg>
      <pc:sldChg chg="modSp mod delDesignElem">
        <pc:chgData name="Cesar Augusto Lopez Gallego" userId="0dfa9112-9251-4882-b472-cf2dfcee09d1" providerId="ADAL" clId="{2BAC026A-6B32-4E71-BDFA-0E6A398A125B}" dt="2025-01-21T09:06:52.565" v="2666" actId="14100"/>
        <pc:sldMkLst>
          <pc:docMk/>
          <pc:sldMk cId="1306793768" sldId="330"/>
        </pc:sldMkLst>
        <pc:spChg chg="mod">
          <ac:chgData name="Cesar Augusto Lopez Gallego" userId="0dfa9112-9251-4882-b472-cf2dfcee09d1" providerId="ADAL" clId="{2BAC026A-6B32-4E71-BDFA-0E6A398A125B}" dt="2025-01-21T09:06:52.565" v="2666" actId="14100"/>
          <ac:spMkLst>
            <pc:docMk/>
            <pc:sldMk cId="1306793768" sldId="330"/>
            <ac:spMk id="2" creationId="{39AF24E4-8904-4BB0-9CAC-3A316AA239F5}"/>
          </ac:spMkLst>
        </pc:spChg>
        <pc:picChg chg="mod">
          <ac:chgData name="Cesar Augusto Lopez Gallego" userId="0dfa9112-9251-4882-b472-cf2dfcee09d1" providerId="ADAL" clId="{2BAC026A-6B32-4E71-BDFA-0E6A398A125B}" dt="2025-01-21T09:06:36.269" v="2662" actId="1076"/>
          <ac:picMkLst>
            <pc:docMk/>
            <pc:sldMk cId="1306793768" sldId="330"/>
            <ac:picMk id="22" creationId="{3DA70FF5-1022-A558-4F05-330191503E56}"/>
          </ac:picMkLst>
        </pc:picChg>
      </pc:sldChg>
      <pc:sldChg chg="del">
        <pc:chgData name="Cesar Augusto Lopez Gallego" userId="0dfa9112-9251-4882-b472-cf2dfcee09d1" providerId="ADAL" clId="{2BAC026A-6B32-4E71-BDFA-0E6A398A125B}" dt="2025-01-21T09:03:39.356" v="2619" actId="47"/>
        <pc:sldMkLst>
          <pc:docMk/>
          <pc:sldMk cId="3603382575" sldId="330"/>
        </pc:sldMkLst>
      </pc:sldChg>
      <pc:sldChg chg="modSp mod">
        <pc:chgData name="Cesar Augusto Lopez Gallego" userId="0dfa9112-9251-4882-b472-cf2dfcee09d1" providerId="ADAL" clId="{2BAC026A-6B32-4E71-BDFA-0E6A398A125B}" dt="2025-01-21T09:07:01.713" v="2668" actId="14100"/>
        <pc:sldMkLst>
          <pc:docMk/>
          <pc:sldMk cId="4140397905" sldId="331"/>
        </pc:sldMkLst>
        <pc:spChg chg="mod">
          <ac:chgData name="Cesar Augusto Lopez Gallego" userId="0dfa9112-9251-4882-b472-cf2dfcee09d1" providerId="ADAL" clId="{2BAC026A-6B32-4E71-BDFA-0E6A398A125B}" dt="2025-01-21T09:07:01.713" v="2668" actId="14100"/>
          <ac:spMkLst>
            <pc:docMk/>
            <pc:sldMk cId="4140397905" sldId="331"/>
            <ac:spMk id="2" creationId="{63F43FA4-6DCB-1048-148C-F8CDDF672FCD}"/>
          </ac:spMkLst>
        </pc:spChg>
        <pc:spChg chg="mod">
          <ac:chgData name="Cesar Augusto Lopez Gallego" userId="0dfa9112-9251-4882-b472-cf2dfcee09d1" providerId="ADAL" clId="{2BAC026A-6B32-4E71-BDFA-0E6A398A125B}" dt="2025-01-21T09:06:58.158" v="2667" actId="14100"/>
          <ac:spMkLst>
            <pc:docMk/>
            <pc:sldMk cId="4140397905" sldId="331"/>
            <ac:spMk id="3" creationId="{6B9000CA-49A3-3BF9-5527-35431A05BAC1}"/>
          </ac:spMkLst>
        </pc:spChg>
      </pc:sldChg>
      <pc:sldChg chg="modSp mod">
        <pc:chgData name="Cesar Augusto Lopez Gallego" userId="0dfa9112-9251-4882-b472-cf2dfcee09d1" providerId="ADAL" clId="{2BAC026A-6B32-4E71-BDFA-0E6A398A125B}" dt="2025-01-21T09:07:23.013" v="2671" actId="1076"/>
        <pc:sldMkLst>
          <pc:docMk/>
          <pc:sldMk cId="667015549" sldId="332"/>
        </pc:sldMkLst>
        <pc:spChg chg="mod">
          <ac:chgData name="Cesar Augusto Lopez Gallego" userId="0dfa9112-9251-4882-b472-cf2dfcee09d1" providerId="ADAL" clId="{2BAC026A-6B32-4E71-BDFA-0E6A398A125B}" dt="2025-01-21T09:07:23.013" v="2671" actId="1076"/>
          <ac:spMkLst>
            <pc:docMk/>
            <pc:sldMk cId="667015549" sldId="332"/>
            <ac:spMk id="2" creationId="{3051C445-5D5B-40C0-BA3D-83F6550279A3}"/>
          </ac:spMkLst>
        </pc:spChg>
        <pc:spChg chg="mod">
          <ac:chgData name="Cesar Augusto Lopez Gallego" userId="0dfa9112-9251-4882-b472-cf2dfcee09d1" providerId="ADAL" clId="{2BAC026A-6B32-4E71-BDFA-0E6A398A125B}" dt="2025-01-21T09:07:14.743" v="2669" actId="1076"/>
          <ac:spMkLst>
            <pc:docMk/>
            <pc:sldMk cId="667015549" sldId="332"/>
            <ac:spMk id="3" creationId="{0DEB70EE-8E34-4E68-B749-5BD9C697A1A7}"/>
          </ac:spMkLst>
        </pc:spChg>
      </pc:sldChg>
      <pc:sldChg chg="modSp mod">
        <pc:chgData name="Cesar Augusto Lopez Gallego" userId="0dfa9112-9251-4882-b472-cf2dfcee09d1" providerId="ADAL" clId="{2BAC026A-6B32-4E71-BDFA-0E6A398A125B}" dt="2025-01-21T09:09:31.879" v="2724" actId="20577"/>
        <pc:sldMkLst>
          <pc:docMk/>
          <pc:sldMk cId="1178740008" sldId="335"/>
        </pc:sldMkLst>
        <pc:spChg chg="mod">
          <ac:chgData name="Cesar Augusto Lopez Gallego" userId="0dfa9112-9251-4882-b472-cf2dfcee09d1" providerId="ADAL" clId="{2BAC026A-6B32-4E71-BDFA-0E6A398A125B}" dt="2025-01-21T09:09:31.879" v="2724" actId="20577"/>
          <ac:spMkLst>
            <pc:docMk/>
            <pc:sldMk cId="1178740008" sldId="335"/>
            <ac:spMk id="3" creationId="{E80ECCDD-CC58-EC07-BC56-72257FE5129C}"/>
          </ac:spMkLst>
        </pc:spChg>
      </pc:sldChg>
      <pc:sldChg chg="modSp mod">
        <pc:chgData name="Cesar Augusto Lopez Gallego" userId="0dfa9112-9251-4882-b472-cf2dfcee09d1" providerId="ADAL" clId="{2BAC026A-6B32-4E71-BDFA-0E6A398A125B}" dt="2025-01-27T14:40:11.900" v="2733" actId="20577"/>
        <pc:sldMkLst>
          <pc:docMk/>
          <pc:sldMk cId="3540355381" sldId="1063"/>
        </pc:sldMkLst>
        <pc:spChg chg="mod">
          <ac:chgData name="Cesar Augusto Lopez Gallego" userId="0dfa9112-9251-4882-b472-cf2dfcee09d1" providerId="ADAL" clId="{2BAC026A-6B32-4E71-BDFA-0E6A398A125B}" dt="2025-01-27T14:40:11.900" v="2733" actId="20577"/>
          <ac:spMkLst>
            <pc:docMk/>
            <pc:sldMk cId="3540355381" sldId="1063"/>
            <ac:spMk id="2" creationId="{A2DC5C0B-448A-4FEC-897B-2361892D70E7}"/>
          </ac:spMkLst>
        </pc:spChg>
      </pc:sldChg>
      <pc:sldChg chg="modSp mod">
        <pc:chgData name="Cesar Augusto Lopez Gallego" userId="0dfa9112-9251-4882-b472-cf2dfcee09d1" providerId="ADAL" clId="{2BAC026A-6B32-4E71-BDFA-0E6A398A125B}" dt="2025-01-21T09:05:42.615" v="2623" actId="27636"/>
        <pc:sldMkLst>
          <pc:docMk/>
          <pc:sldMk cId="642632012" sldId="1064"/>
        </pc:sldMkLst>
        <pc:spChg chg="mod">
          <ac:chgData name="Cesar Augusto Lopez Gallego" userId="0dfa9112-9251-4882-b472-cf2dfcee09d1" providerId="ADAL" clId="{2BAC026A-6B32-4E71-BDFA-0E6A398A125B}" dt="2025-01-21T09:05:42.615" v="2623" actId="27636"/>
          <ac:spMkLst>
            <pc:docMk/>
            <pc:sldMk cId="642632012" sldId="1064"/>
            <ac:spMk id="2" creationId="{B6DA2034-E760-4DEC-8195-E5A6A99ABC5F}"/>
          </ac:spMkLst>
        </pc:spChg>
      </pc:sldChg>
      <pc:sldChg chg="modSp mod">
        <pc:chgData name="Cesar Augusto Lopez Gallego" userId="0dfa9112-9251-4882-b472-cf2dfcee09d1" providerId="ADAL" clId="{2BAC026A-6B32-4E71-BDFA-0E6A398A125B}" dt="2025-01-21T09:05:42.615" v="2625" actId="27636"/>
        <pc:sldMkLst>
          <pc:docMk/>
          <pc:sldMk cId="91897902" sldId="1067"/>
        </pc:sldMkLst>
        <pc:spChg chg="mod">
          <ac:chgData name="Cesar Augusto Lopez Gallego" userId="0dfa9112-9251-4882-b472-cf2dfcee09d1" providerId="ADAL" clId="{2BAC026A-6B32-4E71-BDFA-0E6A398A125B}" dt="2025-01-21T09:05:42.615" v="2625" actId="27636"/>
          <ac:spMkLst>
            <pc:docMk/>
            <pc:sldMk cId="91897902" sldId="1067"/>
            <ac:spMk id="2" creationId="{92E37231-B309-4EBE-8BFC-5D63B14A0782}"/>
          </ac:spMkLst>
        </pc:spChg>
        <pc:spChg chg="mod">
          <ac:chgData name="Cesar Augusto Lopez Gallego" userId="0dfa9112-9251-4882-b472-cf2dfcee09d1" providerId="ADAL" clId="{2BAC026A-6B32-4E71-BDFA-0E6A398A125B}" dt="2025-01-21T09:05:42.615" v="2624" actId="27636"/>
          <ac:spMkLst>
            <pc:docMk/>
            <pc:sldMk cId="91897902" sldId="1067"/>
            <ac:spMk id="8" creationId="{49465B9C-ADBE-4B70-9F01-E67DF3FB23D8}"/>
          </ac:spMkLst>
        </pc:spChg>
      </pc:sldChg>
      <pc:sldChg chg="modSp mod">
        <pc:chgData name="Cesar Augusto Lopez Gallego" userId="0dfa9112-9251-4882-b472-cf2dfcee09d1" providerId="ADAL" clId="{2BAC026A-6B32-4E71-BDFA-0E6A398A125B}" dt="2025-01-21T09:05:42.640" v="2628" actId="27636"/>
        <pc:sldMkLst>
          <pc:docMk/>
          <pc:sldMk cId="1677260451" sldId="1068"/>
        </pc:sldMkLst>
        <pc:spChg chg="mod">
          <ac:chgData name="Cesar Augusto Lopez Gallego" userId="0dfa9112-9251-4882-b472-cf2dfcee09d1" providerId="ADAL" clId="{2BAC026A-6B32-4E71-BDFA-0E6A398A125B}" dt="2025-01-21T09:05:42.640" v="2628" actId="27636"/>
          <ac:spMkLst>
            <pc:docMk/>
            <pc:sldMk cId="1677260451" sldId="1068"/>
            <ac:spMk id="3" creationId="{2C2D6F99-11A1-4801-88EC-F8EA19F74C74}"/>
          </ac:spMkLst>
        </pc:spChg>
      </pc:sldChg>
      <pc:sldChg chg="modSp mod">
        <pc:chgData name="Cesar Augusto Lopez Gallego" userId="0dfa9112-9251-4882-b472-cf2dfcee09d1" providerId="ADAL" clId="{2BAC026A-6B32-4E71-BDFA-0E6A398A125B}" dt="2025-01-21T09:05:42.640" v="2627" actId="27636"/>
        <pc:sldMkLst>
          <pc:docMk/>
          <pc:sldMk cId="1492711827" sldId="1069"/>
        </pc:sldMkLst>
        <pc:spChg chg="mod">
          <ac:chgData name="Cesar Augusto Lopez Gallego" userId="0dfa9112-9251-4882-b472-cf2dfcee09d1" providerId="ADAL" clId="{2BAC026A-6B32-4E71-BDFA-0E6A398A125B}" dt="2025-01-21T09:05:42.640" v="2627" actId="27636"/>
          <ac:spMkLst>
            <pc:docMk/>
            <pc:sldMk cId="1492711827" sldId="1069"/>
            <ac:spMk id="2" creationId="{0C55296C-DFAB-4F60-AC63-67352DEEDA64}"/>
          </ac:spMkLst>
        </pc:spChg>
        <pc:spChg chg="mod">
          <ac:chgData name="Cesar Augusto Lopez Gallego" userId="0dfa9112-9251-4882-b472-cf2dfcee09d1" providerId="ADAL" clId="{2BAC026A-6B32-4E71-BDFA-0E6A398A125B}" dt="2025-01-21T09:05:42.640" v="2626" actId="27636"/>
          <ac:spMkLst>
            <pc:docMk/>
            <pc:sldMk cId="1492711827" sldId="1069"/>
            <ac:spMk id="3" creationId="{5209FF41-AF63-496E-9273-8732A769863F}"/>
          </ac:spMkLst>
        </pc:spChg>
      </pc:sldChg>
      <pc:sldChg chg="modSp mod">
        <pc:chgData name="Cesar Augusto Lopez Gallego" userId="0dfa9112-9251-4882-b472-cf2dfcee09d1" providerId="ADAL" clId="{2BAC026A-6B32-4E71-BDFA-0E6A398A125B}" dt="2025-01-21T09:05:42.640" v="2629" actId="27636"/>
        <pc:sldMkLst>
          <pc:docMk/>
          <pc:sldMk cId="3641669840" sldId="1071"/>
        </pc:sldMkLst>
        <pc:spChg chg="mod">
          <ac:chgData name="Cesar Augusto Lopez Gallego" userId="0dfa9112-9251-4882-b472-cf2dfcee09d1" providerId="ADAL" clId="{2BAC026A-6B32-4E71-BDFA-0E6A398A125B}" dt="2025-01-21T09:05:42.640" v="2629" actId="27636"/>
          <ac:spMkLst>
            <pc:docMk/>
            <pc:sldMk cId="3641669840" sldId="1071"/>
            <ac:spMk id="2" creationId="{F24B9C0D-3A50-409B-B5A9-6AEDA8F07EFC}"/>
          </ac:spMkLst>
        </pc:spChg>
      </pc:sldChg>
      <pc:sldChg chg="modSp mod">
        <pc:chgData name="Cesar Augusto Lopez Gallego" userId="0dfa9112-9251-4882-b472-cf2dfcee09d1" providerId="ADAL" clId="{2BAC026A-6B32-4E71-BDFA-0E6A398A125B}" dt="2025-01-21T09:05:42.655" v="2630" actId="27636"/>
        <pc:sldMkLst>
          <pc:docMk/>
          <pc:sldMk cId="1276515475" sldId="1072"/>
        </pc:sldMkLst>
        <pc:spChg chg="mod">
          <ac:chgData name="Cesar Augusto Lopez Gallego" userId="0dfa9112-9251-4882-b472-cf2dfcee09d1" providerId="ADAL" clId="{2BAC026A-6B32-4E71-BDFA-0E6A398A125B}" dt="2025-01-21T09:05:42.655" v="2630" actId="27636"/>
          <ac:spMkLst>
            <pc:docMk/>
            <pc:sldMk cId="1276515475" sldId="1072"/>
            <ac:spMk id="2" creationId="{82576F11-C575-4D44-82EB-A47E3FD0B913}"/>
          </ac:spMkLst>
        </pc:spChg>
      </pc:sldChg>
      <pc:sldChg chg="modSp mod">
        <pc:chgData name="Cesar Augusto Lopez Gallego" userId="0dfa9112-9251-4882-b472-cf2dfcee09d1" providerId="ADAL" clId="{2BAC026A-6B32-4E71-BDFA-0E6A398A125B}" dt="2025-01-21T09:05:42.671" v="2632" actId="27636"/>
        <pc:sldMkLst>
          <pc:docMk/>
          <pc:sldMk cId="1952875006" sldId="1073"/>
        </pc:sldMkLst>
        <pc:spChg chg="mod">
          <ac:chgData name="Cesar Augusto Lopez Gallego" userId="0dfa9112-9251-4882-b472-cf2dfcee09d1" providerId="ADAL" clId="{2BAC026A-6B32-4E71-BDFA-0E6A398A125B}" dt="2025-01-21T09:05:42.671" v="2632" actId="27636"/>
          <ac:spMkLst>
            <pc:docMk/>
            <pc:sldMk cId="1952875006" sldId="1073"/>
            <ac:spMk id="2" creationId="{802A8B07-42C0-4B7F-B5CA-8E539945576F}"/>
          </ac:spMkLst>
        </pc:spChg>
        <pc:spChg chg="mod">
          <ac:chgData name="Cesar Augusto Lopez Gallego" userId="0dfa9112-9251-4882-b472-cf2dfcee09d1" providerId="ADAL" clId="{2BAC026A-6B32-4E71-BDFA-0E6A398A125B}" dt="2025-01-21T09:05:42.667" v="2631" actId="27636"/>
          <ac:spMkLst>
            <pc:docMk/>
            <pc:sldMk cId="1952875006" sldId="1073"/>
            <ac:spMk id="3" creationId="{530984B5-D979-4D6F-9AF2-EF9FC72ECBCE}"/>
          </ac:spMkLst>
        </pc:spChg>
      </pc:sldChg>
      <pc:sldChg chg="modSp mod">
        <pc:chgData name="Cesar Augusto Lopez Gallego" userId="0dfa9112-9251-4882-b472-cf2dfcee09d1" providerId="ADAL" clId="{2BAC026A-6B32-4E71-BDFA-0E6A398A125B}" dt="2025-01-21T09:05:42.671" v="2633" actId="27636"/>
        <pc:sldMkLst>
          <pc:docMk/>
          <pc:sldMk cId="1058738779" sldId="1074"/>
        </pc:sldMkLst>
        <pc:spChg chg="mod">
          <ac:chgData name="Cesar Augusto Lopez Gallego" userId="0dfa9112-9251-4882-b472-cf2dfcee09d1" providerId="ADAL" clId="{2BAC026A-6B32-4E71-BDFA-0E6A398A125B}" dt="2025-01-21T09:05:42.671" v="2633" actId="27636"/>
          <ac:spMkLst>
            <pc:docMk/>
            <pc:sldMk cId="1058738779" sldId="1074"/>
            <ac:spMk id="4" creationId="{F05FC76F-3406-406E-B31B-818B0584C500}"/>
          </ac:spMkLst>
        </pc:spChg>
      </pc:sldChg>
      <pc:sldChg chg="modSp mod">
        <pc:chgData name="Cesar Augusto Lopez Gallego" userId="0dfa9112-9251-4882-b472-cf2dfcee09d1" providerId="ADAL" clId="{2BAC026A-6B32-4E71-BDFA-0E6A398A125B}" dt="2025-01-21T09:05:42.703" v="2634" actId="27636"/>
        <pc:sldMkLst>
          <pc:docMk/>
          <pc:sldMk cId="1798161799" sldId="1076"/>
        </pc:sldMkLst>
        <pc:spChg chg="mod">
          <ac:chgData name="Cesar Augusto Lopez Gallego" userId="0dfa9112-9251-4882-b472-cf2dfcee09d1" providerId="ADAL" clId="{2BAC026A-6B32-4E71-BDFA-0E6A398A125B}" dt="2025-01-21T09:05:42.703" v="2634" actId="27636"/>
          <ac:spMkLst>
            <pc:docMk/>
            <pc:sldMk cId="1798161799" sldId="1076"/>
            <ac:spMk id="5" creationId="{1593696F-45C0-429D-B6A6-F8D86E14CAA3}"/>
          </ac:spMkLst>
        </pc:spChg>
      </pc:sldChg>
      <pc:sldChg chg="modSp mod">
        <pc:chgData name="Cesar Augusto Lopez Gallego" userId="0dfa9112-9251-4882-b472-cf2dfcee09d1" providerId="ADAL" clId="{2BAC026A-6B32-4E71-BDFA-0E6A398A125B}" dt="2025-01-21T09:05:42.718" v="2635" actId="27636"/>
        <pc:sldMkLst>
          <pc:docMk/>
          <pc:sldMk cId="3172985459" sldId="1078"/>
        </pc:sldMkLst>
        <pc:spChg chg="mod">
          <ac:chgData name="Cesar Augusto Lopez Gallego" userId="0dfa9112-9251-4882-b472-cf2dfcee09d1" providerId="ADAL" clId="{2BAC026A-6B32-4E71-BDFA-0E6A398A125B}" dt="2025-01-21T09:05:42.718" v="2635" actId="27636"/>
          <ac:spMkLst>
            <pc:docMk/>
            <pc:sldMk cId="3172985459" sldId="1078"/>
            <ac:spMk id="3" creationId="{5A96D708-5AC7-4836-A96F-A59246D10F90}"/>
          </ac:spMkLst>
        </pc:spChg>
      </pc:sldChg>
      <pc:sldChg chg="modSp mod">
        <pc:chgData name="Cesar Augusto Lopez Gallego" userId="0dfa9112-9251-4882-b472-cf2dfcee09d1" providerId="ADAL" clId="{2BAC026A-6B32-4E71-BDFA-0E6A398A125B}" dt="2025-01-21T09:05:42.734" v="2637" actId="27636"/>
        <pc:sldMkLst>
          <pc:docMk/>
          <pc:sldMk cId="1980530215" sldId="1079"/>
        </pc:sldMkLst>
        <pc:spChg chg="mod">
          <ac:chgData name="Cesar Augusto Lopez Gallego" userId="0dfa9112-9251-4882-b472-cf2dfcee09d1" providerId="ADAL" clId="{2BAC026A-6B32-4E71-BDFA-0E6A398A125B}" dt="2025-01-21T09:05:42.718" v="2636" actId="27636"/>
          <ac:spMkLst>
            <pc:docMk/>
            <pc:sldMk cId="1980530215" sldId="1079"/>
            <ac:spMk id="2" creationId="{61D10879-ACE2-44C9-A0EB-674CFFC54F6F}"/>
          </ac:spMkLst>
        </pc:spChg>
        <pc:spChg chg="mod">
          <ac:chgData name="Cesar Augusto Lopez Gallego" userId="0dfa9112-9251-4882-b472-cf2dfcee09d1" providerId="ADAL" clId="{2BAC026A-6B32-4E71-BDFA-0E6A398A125B}" dt="2025-01-21T09:05:42.734" v="2637" actId="27636"/>
          <ac:spMkLst>
            <pc:docMk/>
            <pc:sldMk cId="1980530215" sldId="1079"/>
            <ac:spMk id="3" creationId="{8680D6E9-4751-4110-A5C9-389D4617523D}"/>
          </ac:spMkLst>
        </pc:spChg>
      </pc:sldChg>
      <pc:sldChg chg="addSp delSp modSp">
        <pc:chgData name="Cesar Augusto Lopez Gallego" userId="0dfa9112-9251-4882-b472-cf2dfcee09d1" providerId="ADAL" clId="{2BAC026A-6B32-4E71-BDFA-0E6A398A125B}" dt="2025-01-28T23:58:59.181" v="2988"/>
        <pc:sldMkLst>
          <pc:docMk/>
          <pc:sldMk cId="1924670140" sldId="1082"/>
        </pc:sldMkLst>
        <pc:spChg chg="add del mod">
          <ac:chgData name="Cesar Augusto Lopez Gallego" userId="0dfa9112-9251-4882-b472-cf2dfcee09d1" providerId="ADAL" clId="{2BAC026A-6B32-4E71-BDFA-0E6A398A125B}" dt="2025-01-28T23:58:59.181" v="2988"/>
          <ac:spMkLst>
            <pc:docMk/>
            <pc:sldMk cId="1924670140" sldId="1082"/>
            <ac:spMk id="4" creationId="{11F1D383-6495-4B21-8518-F6B863ABBB8A}"/>
          </ac:spMkLst>
        </pc:spChg>
      </pc:sldChg>
      <pc:sldChg chg="modSp mod">
        <pc:chgData name="Cesar Augusto Lopez Gallego" userId="0dfa9112-9251-4882-b472-cf2dfcee09d1" providerId="ADAL" clId="{2BAC026A-6B32-4E71-BDFA-0E6A398A125B}" dt="2025-01-21T09:09:04.998" v="2673" actId="1076"/>
        <pc:sldMkLst>
          <pc:docMk/>
          <pc:sldMk cId="361829030" sldId="1083"/>
        </pc:sldMkLst>
        <pc:spChg chg="mod">
          <ac:chgData name="Cesar Augusto Lopez Gallego" userId="0dfa9112-9251-4882-b472-cf2dfcee09d1" providerId="ADAL" clId="{2BAC026A-6B32-4E71-BDFA-0E6A398A125B}" dt="2025-01-21T09:09:04.998" v="2673" actId="1076"/>
          <ac:spMkLst>
            <pc:docMk/>
            <pc:sldMk cId="361829030" sldId="1083"/>
            <ac:spMk id="5" creationId="{87006B5A-37CA-4389-8625-93D4195E07BF}"/>
          </ac:spMkLst>
        </pc:spChg>
      </pc:sldChg>
      <pc:sldChg chg="ord">
        <pc:chgData name="Cesar Augusto Lopez Gallego" userId="0dfa9112-9251-4882-b472-cf2dfcee09d1" providerId="ADAL" clId="{2BAC026A-6B32-4E71-BDFA-0E6A398A125B}" dt="2025-01-21T09:09:51.001" v="2726"/>
        <pc:sldMkLst>
          <pc:docMk/>
          <pc:sldMk cId="1260261371" sldId="1092"/>
        </pc:sldMkLst>
      </pc:sldChg>
      <pc:sldChg chg="delSp mod">
        <pc:chgData name="Cesar Augusto Lopez Gallego" userId="0dfa9112-9251-4882-b472-cf2dfcee09d1" providerId="ADAL" clId="{2BAC026A-6B32-4E71-BDFA-0E6A398A125B}" dt="2025-01-21T09:09:56.247" v="2727" actId="478"/>
        <pc:sldMkLst>
          <pc:docMk/>
          <pc:sldMk cId="1485087086" sldId="1093"/>
        </pc:sldMkLst>
        <pc:spChg chg="del">
          <ac:chgData name="Cesar Augusto Lopez Gallego" userId="0dfa9112-9251-4882-b472-cf2dfcee09d1" providerId="ADAL" clId="{2BAC026A-6B32-4E71-BDFA-0E6A398A125B}" dt="2025-01-21T09:09:56.247" v="2727" actId="478"/>
          <ac:spMkLst>
            <pc:docMk/>
            <pc:sldMk cId="1485087086" sldId="1093"/>
            <ac:spMk id="5" creationId="{CA83569A-DD55-4369-BE7F-35D14511B0D3}"/>
          </ac:spMkLst>
        </pc:spChg>
      </pc:sldChg>
      <pc:sldChg chg="modSp new del mod">
        <pc:chgData name="Cesar Augusto Lopez Gallego" userId="0dfa9112-9251-4882-b472-cf2dfcee09d1" providerId="ADAL" clId="{2BAC026A-6B32-4E71-BDFA-0E6A398A125B}" dt="2025-01-28T23:48:33.805" v="2750" actId="47"/>
        <pc:sldMkLst>
          <pc:docMk/>
          <pc:sldMk cId="2308888590" sldId="1095"/>
        </pc:sldMkLst>
        <pc:spChg chg="mod">
          <ac:chgData name="Cesar Augusto Lopez Gallego" userId="0dfa9112-9251-4882-b472-cf2dfcee09d1" providerId="ADAL" clId="{2BAC026A-6B32-4E71-BDFA-0E6A398A125B}" dt="2025-01-28T23:42:33.867" v="2749" actId="20577"/>
          <ac:spMkLst>
            <pc:docMk/>
            <pc:sldMk cId="2308888590" sldId="1095"/>
            <ac:spMk id="2" creationId="{58A780A1-99E0-404F-B13E-ED737945A175}"/>
          </ac:spMkLst>
        </pc:spChg>
      </pc:sldChg>
      <pc:sldChg chg="addSp modSp mod">
        <pc:chgData name="Cesar Augusto Lopez Gallego" userId="0dfa9112-9251-4882-b472-cf2dfcee09d1" providerId="ADAL" clId="{2BAC026A-6B32-4E71-BDFA-0E6A398A125B}" dt="2025-01-28T23:58:28.687" v="2986" actId="404"/>
        <pc:sldMkLst>
          <pc:docMk/>
          <pc:sldMk cId="1268552835" sldId="1096"/>
        </pc:sldMkLst>
        <pc:spChg chg="mod">
          <ac:chgData name="Cesar Augusto Lopez Gallego" userId="0dfa9112-9251-4882-b472-cf2dfcee09d1" providerId="ADAL" clId="{2BAC026A-6B32-4E71-BDFA-0E6A398A125B}" dt="2025-01-28T23:52:14.432" v="2916" actId="14100"/>
          <ac:spMkLst>
            <pc:docMk/>
            <pc:sldMk cId="1268552835" sldId="1096"/>
            <ac:spMk id="3" creationId="{C0B7794F-3113-4A18-BD50-73FE8B9EF744}"/>
          </ac:spMkLst>
        </pc:spChg>
        <pc:spChg chg="add mod">
          <ac:chgData name="Cesar Augusto Lopez Gallego" userId="0dfa9112-9251-4882-b472-cf2dfcee09d1" providerId="ADAL" clId="{2BAC026A-6B32-4E71-BDFA-0E6A398A125B}" dt="2025-01-28T23:58:28.687" v="2986" actId="404"/>
          <ac:spMkLst>
            <pc:docMk/>
            <pc:sldMk cId="1268552835" sldId="1096"/>
            <ac:spMk id="5" creationId="{0F0A4974-3CF2-486B-ACA5-2D94C5D9C98B}"/>
          </ac:spMkLst>
        </pc:spChg>
        <pc:spChg chg="add mod">
          <ac:chgData name="Cesar Augusto Lopez Gallego" userId="0dfa9112-9251-4882-b472-cf2dfcee09d1" providerId="ADAL" clId="{2BAC026A-6B32-4E71-BDFA-0E6A398A125B}" dt="2025-01-28T23:58:17.551" v="2983" actId="404"/>
          <ac:spMkLst>
            <pc:docMk/>
            <pc:sldMk cId="1268552835" sldId="1096"/>
            <ac:spMk id="6" creationId="{1C7856E5-ED5F-4C3C-8CFE-B63D52266CAF}"/>
          </ac:spMkLst>
        </pc:spChg>
      </pc:sldChg>
      <pc:sldChg chg="addSp delSp modSp add mod">
        <pc:chgData name="Cesar Augusto Lopez Gallego" userId="0dfa9112-9251-4882-b472-cf2dfcee09d1" providerId="ADAL" clId="{2BAC026A-6B32-4E71-BDFA-0E6A398A125B}" dt="2025-01-29T00:02:27.482" v="3085" actId="403"/>
        <pc:sldMkLst>
          <pc:docMk/>
          <pc:sldMk cId="3143050260" sldId="1097"/>
        </pc:sldMkLst>
        <pc:spChg chg="del">
          <ac:chgData name="Cesar Augusto Lopez Gallego" userId="0dfa9112-9251-4882-b472-cf2dfcee09d1" providerId="ADAL" clId="{2BAC026A-6B32-4E71-BDFA-0E6A398A125B}" dt="2025-01-29T00:01:21.150" v="2990" actId="478"/>
          <ac:spMkLst>
            <pc:docMk/>
            <pc:sldMk cId="3143050260" sldId="1097"/>
            <ac:spMk id="3" creationId="{C0B7794F-3113-4A18-BD50-73FE8B9EF744}"/>
          </ac:spMkLst>
        </pc:spChg>
        <pc:spChg chg="mod">
          <ac:chgData name="Cesar Augusto Lopez Gallego" userId="0dfa9112-9251-4882-b472-cf2dfcee09d1" providerId="ADAL" clId="{2BAC026A-6B32-4E71-BDFA-0E6A398A125B}" dt="2025-01-29T00:02:27.482" v="3085" actId="403"/>
          <ac:spMkLst>
            <pc:docMk/>
            <pc:sldMk cId="3143050260" sldId="1097"/>
            <ac:spMk id="5" creationId="{0F0A4974-3CF2-486B-ACA5-2D94C5D9C98B}"/>
          </ac:spMkLst>
        </pc:spChg>
        <pc:spChg chg="del">
          <ac:chgData name="Cesar Augusto Lopez Gallego" userId="0dfa9112-9251-4882-b472-cf2dfcee09d1" providerId="ADAL" clId="{2BAC026A-6B32-4E71-BDFA-0E6A398A125B}" dt="2025-01-29T00:01:29.914" v="2992" actId="478"/>
          <ac:spMkLst>
            <pc:docMk/>
            <pc:sldMk cId="3143050260" sldId="1097"/>
            <ac:spMk id="6" creationId="{1C7856E5-ED5F-4C3C-8CFE-B63D52266CAF}"/>
          </ac:spMkLst>
        </pc:spChg>
        <pc:spChg chg="add del mod">
          <ac:chgData name="Cesar Augusto Lopez Gallego" userId="0dfa9112-9251-4882-b472-cf2dfcee09d1" providerId="ADAL" clId="{2BAC026A-6B32-4E71-BDFA-0E6A398A125B}" dt="2025-01-29T00:01:27.355" v="2991" actId="478"/>
          <ac:spMkLst>
            <pc:docMk/>
            <pc:sldMk cId="3143050260" sldId="1097"/>
            <ac:spMk id="8" creationId="{2098A7E3-2859-47CA-B29F-F67CFE9CC7A5}"/>
          </ac:spMkLst>
        </pc:spChg>
      </pc:sldChg>
      <pc:sldChg chg="add del">
        <pc:chgData name="Cesar Augusto Lopez Gallego" userId="0dfa9112-9251-4882-b472-cf2dfcee09d1" providerId="ADAL" clId="{2BAC026A-6B32-4E71-BDFA-0E6A398A125B}" dt="2025-01-28T23:51:47.923" v="2906"/>
        <pc:sldMkLst>
          <pc:docMk/>
          <pc:sldMk cId="3266231871" sldId="1097"/>
        </pc:sldMkLst>
      </pc:sldChg>
      <pc:sldChg chg="add del">
        <pc:chgData name="Cesar Augusto Lopez Gallego" userId="0dfa9112-9251-4882-b472-cf2dfcee09d1" providerId="ADAL" clId="{2BAC026A-6B32-4E71-BDFA-0E6A398A125B}" dt="2025-01-28T23:57:31.720" v="2943" actId="2696"/>
        <pc:sldMkLst>
          <pc:docMk/>
          <pc:sldMk cId="4026967293" sldId="1097"/>
        </pc:sldMkLst>
      </pc:sldChg>
    </pc:docChg>
  </pc:docChgLst>
  <pc:docChgLst>
    <pc:chgData name="Cesar Augusto Lopez Gallego" userId="0dfa9112-9251-4882-b472-cf2dfcee09d1" providerId="ADAL" clId="{16F64108-75EE-4E7A-8D57-085BD96FB7D6}"/>
    <pc:docChg chg="custSel delSld modSld sldOrd">
      <pc:chgData name="Cesar Augusto Lopez Gallego" userId="0dfa9112-9251-4882-b472-cf2dfcee09d1" providerId="ADAL" clId="{16F64108-75EE-4E7A-8D57-085BD96FB7D6}" dt="2024-04-18T19:58:02.841" v="708" actId="14100"/>
      <pc:docMkLst>
        <pc:docMk/>
      </pc:docMkLst>
      <pc:sldChg chg="modSp mod setBg">
        <pc:chgData name="Cesar Augusto Lopez Gallego" userId="0dfa9112-9251-4882-b472-cf2dfcee09d1" providerId="ADAL" clId="{16F64108-75EE-4E7A-8D57-085BD96FB7D6}" dt="2024-04-18T19:58:02.841" v="708" actId="14100"/>
        <pc:sldMkLst>
          <pc:docMk/>
          <pc:sldMk cId="2704432805" sldId="265"/>
        </pc:sldMkLst>
        <pc:spChg chg="mod">
          <ac:chgData name="Cesar Augusto Lopez Gallego" userId="0dfa9112-9251-4882-b472-cf2dfcee09d1" providerId="ADAL" clId="{16F64108-75EE-4E7A-8D57-085BD96FB7D6}" dt="2024-04-18T19:43:37.923" v="5" actId="6549"/>
          <ac:spMkLst>
            <pc:docMk/>
            <pc:sldMk cId="2704432805" sldId="265"/>
            <ac:spMk id="2" creationId="{00000000-0000-0000-0000-000000000000}"/>
          </ac:spMkLst>
        </pc:spChg>
        <pc:spChg chg="mod">
          <ac:chgData name="Cesar Augusto Lopez Gallego" userId="0dfa9112-9251-4882-b472-cf2dfcee09d1" providerId="ADAL" clId="{16F64108-75EE-4E7A-8D57-085BD96FB7D6}" dt="2024-04-18T19:58:02.841" v="708" actId="14100"/>
          <ac:spMkLst>
            <pc:docMk/>
            <pc:sldMk cId="2704432805" sldId="265"/>
            <ac:spMk id="3" creationId="{00000000-0000-0000-0000-000000000000}"/>
          </ac:spMkLst>
        </pc:spChg>
      </pc:sldChg>
      <pc:sldChg chg="setBg">
        <pc:chgData name="Cesar Augusto Lopez Gallego" userId="0dfa9112-9251-4882-b472-cf2dfcee09d1" providerId="ADAL" clId="{16F64108-75EE-4E7A-8D57-085BD96FB7D6}" dt="2024-04-18T19:43:50.530" v="8"/>
        <pc:sldMkLst>
          <pc:docMk/>
          <pc:sldMk cId="700691443" sldId="267"/>
        </pc:sldMkLst>
      </pc:sldChg>
      <pc:sldChg chg="modSp mod ord setBg">
        <pc:chgData name="Cesar Augusto Lopez Gallego" userId="0dfa9112-9251-4882-b472-cf2dfcee09d1" providerId="ADAL" clId="{16F64108-75EE-4E7A-8D57-085BD96FB7D6}" dt="2024-04-18T19:53:55.812" v="476" actId="14100"/>
        <pc:sldMkLst>
          <pc:docMk/>
          <pc:sldMk cId="3955610236" sldId="269"/>
        </pc:sldMkLst>
        <pc:spChg chg="mod">
          <ac:chgData name="Cesar Augusto Lopez Gallego" userId="0dfa9112-9251-4882-b472-cf2dfcee09d1" providerId="ADAL" clId="{16F64108-75EE-4E7A-8D57-085BD96FB7D6}" dt="2024-04-18T19:53:55.812" v="476" actId="14100"/>
          <ac:spMkLst>
            <pc:docMk/>
            <pc:sldMk cId="3955610236" sldId="269"/>
            <ac:spMk id="2" creationId="{00000000-0000-0000-0000-000000000000}"/>
          </ac:spMkLst>
        </pc:spChg>
        <pc:spChg chg="mod">
          <ac:chgData name="Cesar Augusto Lopez Gallego" userId="0dfa9112-9251-4882-b472-cf2dfcee09d1" providerId="ADAL" clId="{16F64108-75EE-4E7A-8D57-085BD96FB7D6}" dt="2024-04-18T19:53:17.643" v="459" actId="1076"/>
          <ac:spMkLst>
            <pc:docMk/>
            <pc:sldMk cId="3955610236" sldId="269"/>
            <ac:spMk id="3" creationId="{00000000-0000-0000-0000-000000000000}"/>
          </ac:spMkLst>
        </pc:spChg>
        <pc:graphicFrameChg chg="mod modGraphic">
          <ac:chgData name="Cesar Augusto Lopez Gallego" userId="0dfa9112-9251-4882-b472-cf2dfcee09d1" providerId="ADAL" clId="{16F64108-75EE-4E7A-8D57-085BD96FB7D6}" dt="2024-04-18T19:53:42.455" v="473" actId="122"/>
          <ac:graphicFrameMkLst>
            <pc:docMk/>
            <pc:sldMk cId="3955610236" sldId="269"/>
            <ac:graphicFrameMk id="4" creationId="{00000000-0000-0000-0000-000000000000}"/>
          </ac:graphicFrameMkLst>
        </pc:graphicFrameChg>
      </pc:sldChg>
      <pc:sldChg chg="setBg">
        <pc:chgData name="Cesar Augusto Lopez Gallego" userId="0dfa9112-9251-4882-b472-cf2dfcee09d1" providerId="ADAL" clId="{16F64108-75EE-4E7A-8D57-085BD96FB7D6}" dt="2024-04-18T19:44:00.306" v="13"/>
        <pc:sldMkLst>
          <pc:docMk/>
          <pc:sldMk cId="2066548019" sldId="270"/>
        </pc:sldMkLst>
      </pc:sldChg>
      <pc:sldChg chg="modSp setBg">
        <pc:chgData name="Cesar Augusto Lopez Gallego" userId="0dfa9112-9251-4882-b472-cf2dfcee09d1" providerId="ADAL" clId="{16F64108-75EE-4E7A-8D57-085BD96FB7D6}" dt="2024-04-18T19:43:57.162" v="11"/>
        <pc:sldMkLst>
          <pc:docMk/>
          <pc:sldMk cId="295547570" sldId="272"/>
        </pc:sldMkLst>
        <pc:spChg chg="mod">
          <ac:chgData name="Cesar Augusto Lopez Gallego" userId="0dfa9112-9251-4882-b472-cf2dfcee09d1" providerId="ADAL" clId="{16F64108-75EE-4E7A-8D57-085BD96FB7D6}" dt="2024-04-18T19:43:57.162" v="11"/>
          <ac:spMkLst>
            <pc:docMk/>
            <pc:sldMk cId="295547570" sldId="272"/>
            <ac:spMk id="3" creationId="{00000000-0000-0000-0000-000000000000}"/>
          </ac:spMkLst>
        </pc:spChg>
      </pc:sldChg>
      <pc:sldChg chg="modSp setBg">
        <pc:chgData name="Cesar Augusto Lopez Gallego" userId="0dfa9112-9251-4882-b472-cf2dfcee09d1" providerId="ADAL" clId="{16F64108-75EE-4E7A-8D57-085BD96FB7D6}" dt="2024-04-18T19:43:58.443" v="12"/>
        <pc:sldMkLst>
          <pc:docMk/>
          <pc:sldMk cId="3686965534" sldId="273"/>
        </pc:sldMkLst>
        <pc:spChg chg="mod">
          <ac:chgData name="Cesar Augusto Lopez Gallego" userId="0dfa9112-9251-4882-b472-cf2dfcee09d1" providerId="ADAL" clId="{16F64108-75EE-4E7A-8D57-085BD96FB7D6}" dt="2024-04-18T19:43:58.443" v="12"/>
          <ac:spMkLst>
            <pc:docMk/>
            <pc:sldMk cId="3686965534" sldId="273"/>
            <ac:spMk id="2" creationId="{00000000-0000-0000-0000-000000000000}"/>
          </ac:spMkLst>
        </pc:spChg>
        <pc:spChg chg="mod">
          <ac:chgData name="Cesar Augusto Lopez Gallego" userId="0dfa9112-9251-4882-b472-cf2dfcee09d1" providerId="ADAL" clId="{16F64108-75EE-4E7A-8D57-085BD96FB7D6}" dt="2024-04-18T19:43:58.443" v="12"/>
          <ac:spMkLst>
            <pc:docMk/>
            <pc:sldMk cId="3686965534" sldId="273"/>
            <ac:spMk id="3" creationId="{00000000-0000-0000-0000-000000000000}"/>
          </ac:spMkLst>
        </pc:spChg>
      </pc:sldChg>
      <pc:sldChg chg="modSp mod setBg">
        <pc:chgData name="Cesar Augusto Lopez Gallego" userId="0dfa9112-9251-4882-b472-cf2dfcee09d1" providerId="ADAL" clId="{16F64108-75EE-4E7A-8D57-085BD96FB7D6}" dt="2024-04-18T19:56:43.641" v="552" actId="20577"/>
        <pc:sldMkLst>
          <pc:docMk/>
          <pc:sldMk cId="3737279914" sldId="274"/>
        </pc:sldMkLst>
        <pc:spChg chg="mod">
          <ac:chgData name="Cesar Augusto Lopez Gallego" userId="0dfa9112-9251-4882-b472-cf2dfcee09d1" providerId="ADAL" clId="{16F64108-75EE-4E7A-8D57-085BD96FB7D6}" dt="2024-04-18T19:56:43.641" v="552" actId="20577"/>
          <ac:spMkLst>
            <pc:docMk/>
            <pc:sldMk cId="3737279914" sldId="274"/>
            <ac:spMk id="6" creationId="{00000000-0000-0000-0000-000000000000}"/>
          </ac:spMkLst>
        </pc:spChg>
      </pc:sldChg>
      <pc:sldChg chg="setBg">
        <pc:chgData name="Cesar Augusto Lopez Gallego" userId="0dfa9112-9251-4882-b472-cf2dfcee09d1" providerId="ADAL" clId="{16F64108-75EE-4E7A-8D57-085BD96FB7D6}" dt="2024-04-18T19:43:49.347" v="7"/>
        <pc:sldMkLst>
          <pc:docMk/>
          <pc:sldMk cId="3967091082" sldId="275"/>
        </pc:sldMkLst>
      </pc:sldChg>
      <pc:sldChg chg="modSp del setBg">
        <pc:chgData name="Cesar Augusto Lopez Gallego" userId="0dfa9112-9251-4882-b472-cf2dfcee09d1" providerId="ADAL" clId="{16F64108-75EE-4E7A-8D57-085BD96FB7D6}" dt="2024-04-18T19:46:35.131" v="66" actId="47"/>
        <pc:sldMkLst>
          <pc:docMk/>
          <pc:sldMk cId="2388522673" sldId="276"/>
        </pc:sldMkLst>
        <pc:spChg chg="mod">
          <ac:chgData name="Cesar Augusto Lopez Gallego" userId="0dfa9112-9251-4882-b472-cf2dfcee09d1" providerId="ADAL" clId="{16F64108-75EE-4E7A-8D57-085BD96FB7D6}" dt="2024-04-18T19:43:52.447" v="9"/>
          <ac:spMkLst>
            <pc:docMk/>
            <pc:sldMk cId="2388522673" sldId="276"/>
            <ac:spMk id="2" creationId="{00000000-0000-0000-0000-000000000000}"/>
          </ac:spMkLst>
        </pc:spChg>
      </pc:sldChg>
    </pc:docChg>
  </pc:docChgLst>
  <pc:docChgLst>
    <pc:chgData name="Cesar Augusto Lopez Gallego" userId="0dfa9112-9251-4882-b472-cf2dfcee09d1" providerId="ADAL" clId="{7344A93C-BCBA-4AE3-A706-7F1CCF079FAE}"/>
    <pc:docChg chg="custSel modSld">
      <pc:chgData name="Cesar Augusto Lopez Gallego" userId="0dfa9112-9251-4882-b472-cf2dfcee09d1" providerId="ADAL" clId="{7344A93C-BCBA-4AE3-A706-7F1CCF079FAE}" dt="2024-09-26T15:43:06.276" v="946" actId="20577"/>
      <pc:docMkLst>
        <pc:docMk/>
      </pc:docMkLst>
      <pc:sldChg chg="modSp">
        <pc:chgData name="Cesar Augusto Lopez Gallego" userId="0dfa9112-9251-4882-b472-cf2dfcee09d1" providerId="ADAL" clId="{7344A93C-BCBA-4AE3-A706-7F1CCF079FAE}" dt="2024-09-26T15:42:11.594" v="939" actId="1076"/>
        <pc:sldMkLst>
          <pc:docMk/>
          <pc:sldMk cId="700691443" sldId="267"/>
        </pc:sldMkLst>
        <pc:spChg chg="mod">
          <ac:chgData name="Cesar Augusto Lopez Gallego" userId="0dfa9112-9251-4882-b472-cf2dfcee09d1" providerId="ADAL" clId="{7344A93C-BCBA-4AE3-A706-7F1CCF079FAE}" dt="2024-09-26T15:11:40.696" v="903" actId="1076"/>
          <ac:spMkLst>
            <pc:docMk/>
            <pc:sldMk cId="700691443" sldId="267"/>
            <ac:spMk id="5" creationId="{00000000-0000-0000-0000-000000000000}"/>
          </ac:spMkLst>
        </pc:spChg>
        <pc:picChg chg="mod">
          <ac:chgData name="Cesar Augusto Lopez Gallego" userId="0dfa9112-9251-4882-b472-cf2dfcee09d1" providerId="ADAL" clId="{7344A93C-BCBA-4AE3-A706-7F1CCF079FAE}" dt="2024-09-26T15:42:11.594" v="939" actId="1076"/>
          <ac:picMkLst>
            <pc:docMk/>
            <pc:sldMk cId="700691443" sldId="267"/>
            <ac:picMk id="4" creationId="{00000000-0000-0000-0000-000000000000}"/>
          </ac:picMkLst>
        </pc:picChg>
      </pc:sldChg>
      <pc:sldChg chg="modSp mod">
        <pc:chgData name="Cesar Augusto Lopez Gallego" userId="0dfa9112-9251-4882-b472-cf2dfcee09d1" providerId="ADAL" clId="{7344A93C-BCBA-4AE3-A706-7F1CCF079FAE}" dt="2024-09-26T15:39:31.590" v="936" actId="20577"/>
        <pc:sldMkLst>
          <pc:docMk/>
          <pc:sldMk cId="3955610236" sldId="269"/>
        </pc:sldMkLst>
        <pc:spChg chg="mod">
          <ac:chgData name="Cesar Augusto Lopez Gallego" userId="0dfa9112-9251-4882-b472-cf2dfcee09d1" providerId="ADAL" clId="{7344A93C-BCBA-4AE3-A706-7F1CCF079FAE}" dt="2024-09-26T14:51:52.434" v="292" actId="20577"/>
          <ac:spMkLst>
            <pc:docMk/>
            <pc:sldMk cId="3955610236" sldId="269"/>
            <ac:spMk id="3" creationId="{00000000-0000-0000-0000-000000000000}"/>
          </ac:spMkLst>
        </pc:spChg>
        <pc:graphicFrameChg chg="mod modGraphic">
          <ac:chgData name="Cesar Augusto Lopez Gallego" userId="0dfa9112-9251-4882-b472-cf2dfcee09d1" providerId="ADAL" clId="{7344A93C-BCBA-4AE3-A706-7F1CCF079FAE}" dt="2024-09-26T15:39:31.590" v="936" actId="20577"/>
          <ac:graphicFrameMkLst>
            <pc:docMk/>
            <pc:sldMk cId="3955610236" sldId="269"/>
            <ac:graphicFrameMk id="4" creationId="{00000000-0000-0000-0000-000000000000}"/>
          </ac:graphicFrameMkLst>
        </pc:graphicFrameChg>
      </pc:sldChg>
      <pc:sldChg chg="modSp mod">
        <pc:chgData name="Cesar Augusto Lopez Gallego" userId="0dfa9112-9251-4882-b472-cf2dfcee09d1" providerId="ADAL" clId="{7344A93C-BCBA-4AE3-A706-7F1CCF079FAE}" dt="2024-09-26T14:59:20.403" v="902" actId="6549"/>
        <pc:sldMkLst>
          <pc:docMk/>
          <pc:sldMk cId="3737279914" sldId="274"/>
        </pc:sldMkLst>
        <pc:spChg chg="mod">
          <ac:chgData name="Cesar Augusto Lopez Gallego" userId="0dfa9112-9251-4882-b472-cf2dfcee09d1" providerId="ADAL" clId="{7344A93C-BCBA-4AE3-A706-7F1CCF079FAE}" dt="2024-09-26T14:59:20.403" v="902" actId="6549"/>
          <ac:spMkLst>
            <pc:docMk/>
            <pc:sldMk cId="3737279914" sldId="274"/>
            <ac:spMk id="5" creationId="{00000000-0000-0000-0000-000000000000}"/>
          </ac:spMkLst>
        </pc:spChg>
      </pc:sldChg>
      <pc:sldChg chg="modSp mod">
        <pc:chgData name="Cesar Augusto Lopez Gallego" userId="0dfa9112-9251-4882-b472-cf2dfcee09d1" providerId="ADAL" clId="{7344A93C-BCBA-4AE3-A706-7F1CCF079FAE}" dt="2024-09-26T15:43:06.276" v="946" actId="20577"/>
        <pc:sldMkLst>
          <pc:docMk/>
          <pc:sldMk cId="3967091082" sldId="275"/>
        </pc:sldMkLst>
        <pc:spChg chg="mod">
          <ac:chgData name="Cesar Augusto Lopez Gallego" userId="0dfa9112-9251-4882-b472-cf2dfcee09d1" providerId="ADAL" clId="{7344A93C-BCBA-4AE3-A706-7F1CCF079FAE}" dt="2024-09-26T15:43:06.276" v="946" actId="20577"/>
          <ac:spMkLst>
            <pc:docMk/>
            <pc:sldMk cId="3967091082" sldId="275"/>
            <ac:spMk id="3" creationId="{00000000-0000-0000-0000-000000000000}"/>
          </ac:spMkLst>
        </pc:spChg>
        <pc:picChg chg="mod">
          <ac:chgData name="Cesar Augusto Lopez Gallego" userId="0dfa9112-9251-4882-b472-cf2dfcee09d1" providerId="ADAL" clId="{7344A93C-BCBA-4AE3-A706-7F1CCF079FAE}" dt="2024-09-26T15:42:57.460" v="942" actId="1076"/>
          <ac:picMkLst>
            <pc:docMk/>
            <pc:sldMk cId="3967091082" sldId="275"/>
            <ac:picMk id="4" creationId="{00000000-0000-0000-0000-000000000000}"/>
          </ac:picMkLst>
        </pc:picChg>
      </pc:sldChg>
    </pc:docChg>
  </pc:docChgLst>
  <pc:docChgLst>
    <pc:chgData name="Cesar Augusto Lopez Gallego" userId="0dfa9112-9251-4882-b472-cf2dfcee09d1" providerId="ADAL" clId="{C30B13B6-38CE-4912-A30A-4A36E10392F9}"/>
    <pc:docChg chg="undo custSel modSld">
      <pc:chgData name="Cesar Augusto Lopez Gallego" userId="0dfa9112-9251-4882-b472-cf2dfcee09d1" providerId="ADAL" clId="{C30B13B6-38CE-4912-A30A-4A36E10392F9}" dt="2025-01-19T13:22:10.507" v="1004" actId="14100"/>
      <pc:docMkLst>
        <pc:docMk/>
      </pc:docMkLst>
      <pc:sldChg chg="delSp modSp mod">
        <pc:chgData name="Cesar Augusto Lopez Gallego" userId="0dfa9112-9251-4882-b472-cf2dfcee09d1" providerId="ADAL" clId="{C30B13B6-38CE-4912-A30A-4A36E10392F9}" dt="2025-01-19T12:37:42.879" v="27" actId="478"/>
        <pc:sldMkLst>
          <pc:docMk/>
          <pc:sldMk cId="2704432805" sldId="265"/>
        </pc:sldMkLst>
        <pc:spChg chg="mod">
          <ac:chgData name="Cesar Augusto Lopez Gallego" userId="0dfa9112-9251-4882-b472-cf2dfcee09d1" providerId="ADAL" clId="{C30B13B6-38CE-4912-A30A-4A36E10392F9}" dt="2025-01-19T12:37:40.038" v="25" actId="1076"/>
          <ac:spMkLst>
            <pc:docMk/>
            <pc:sldMk cId="2704432805" sldId="265"/>
            <ac:spMk id="2" creationId="{00000000-0000-0000-0000-000000000000}"/>
          </ac:spMkLst>
        </pc:spChg>
        <pc:picChg chg="del mod">
          <ac:chgData name="Cesar Augusto Lopez Gallego" userId="0dfa9112-9251-4882-b472-cf2dfcee09d1" providerId="ADAL" clId="{C30B13B6-38CE-4912-A30A-4A36E10392F9}" dt="2025-01-19T12:37:42.879" v="27" actId="478"/>
          <ac:picMkLst>
            <pc:docMk/>
            <pc:sldMk cId="2704432805" sldId="265"/>
            <ac:picMk id="4" creationId="{D407A0AB-32BF-44D3-8718-4B87A6A6FEA2}"/>
          </ac:picMkLst>
        </pc:picChg>
      </pc:sldChg>
      <pc:sldChg chg="addSp delSp modSp mod modAnim">
        <pc:chgData name="Cesar Augusto Lopez Gallego" userId="0dfa9112-9251-4882-b472-cf2dfcee09d1" providerId="ADAL" clId="{C30B13B6-38CE-4912-A30A-4A36E10392F9}" dt="2025-01-19T13:21:03.320" v="998"/>
        <pc:sldMkLst>
          <pc:docMk/>
          <pc:sldMk cId="3955610236" sldId="269"/>
        </pc:sldMkLst>
        <pc:spChg chg="del">
          <ac:chgData name="Cesar Augusto Lopez Gallego" userId="0dfa9112-9251-4882-b472-cf2dfcee09d1" providerId="ADAL" clId="{C30B13B6-38CE-4912-A30A-4A36E10392F9}" dt="2025-01-19T12:39:30.792" v="72" actId="478"/>
          <ac:spMkLst>
            <pc:docMk/>
            <pc:sldMk cId="3955610236" sldId="269"/>
            <ac:spMk id="3" creationId="{00000000-0000-0000-0000-000000000000}"/>
          </ac:spMkLst>
        </pc:spChg>
        <pc:graphicFrameChg chg="del">
          <ac:chgData name="Cesar Augusto Lopez Gallego" userId="0dfa9112-9251-4882-b472-cf2dfcee09d1" providerId="ADAL" clId="{C30B13B6-38CE-4912-A30A-4A36E10392F9}" dt="2025-01-19T12:39:30.792" v="72" actId="478"/>
          <ac:graphicFrameMkLst>
            <pc:docMk/>
            <pc:sldMk cId="3955610236" sldId="269"/>
            <ac:graphicFrameMk id="4" creationId="{00000000-0000-0000-0000-000000000000}"/>
          </ac:graphicFrameMkLst>
        </pc:graphicFrameChg>
        <pc:graphicFrameChg chg="add mod modGraphic">
          <ac:chgData name="Cesar Augusto Lopez Gallego" userId="0dfa9112-9251-4882-b472-cf2dfcee09d1" providerId="ADAL" clId="{C30B13B6-38CE-4912-A30A-4A36E10392F9}" dt="2025-01-19T13:12:29.900" v="828" actId="1076"/>
          <ac:graphicFrameMkLst>
            <pc:docMk/>
            <pc:sldMk cId="3955610236" sldId="269"/>
            <ac:graphicFrameMk id="5" creationId="{037E4D31-75B8-474D-BF18-F12F6D663307}"/>
          </ac:graphicFrameMkLst>
        </pc:graphicFrameChg>
        <pc:graphicFrameChg chg="add mod modGraphic">
          <ac:chgData name="Cesar Augusto Lopez Gallego" userId="0dfa9112-9251-4882-b472-cf2dfcee09d1" providerId="ADAL" clId="{C30B13B6-38CE-4912-A30A-4A36E10392F9}" dt="2025-01-19T13:20:34.772" v="994" actId="688"/>
          <ac:graphicFrameMkLst>
            <pc:docMk/>
            <pc:sldMk cId="3955610236" sldId="269"/>
            <ac:graphicFrameMk id="6" creationId="{FB4821A6-8C79-42A7-8B96-56BEF3B42B8B}"/>
          </ac:graphicFrameMkLst>
        </pc:graphicFrameChg>
      </pc:sldChg>
      <pc:sldChg chg="addSp delSp modSp mod">
        <pc:chgData name="Cesar Augusto Lopez Gallego" userId="0dfa9112-9251-4882-b472-cf2dfcee09d1" providerId="ADAL" clId="{C30B13B6-38CE-4912-A30A-4A36E10392F9}" dt="2025-01-19T12:43:07.887" v="169" actId="1076"/>
        <pc:sldMkLst>
          <pc:docMk/>
          <pc:sldMk cId="295547570" sldId="272"/>
        </pc:sldMkLst>
        <pc:spChg chg="mod">
          <ac:chgData name="Cesar Augusto Lopez Gallego" userId="0dfa9112-9251-4882-b472-cf2dfcee09d1" providerId="ADAL" clId="{C30B13B6-38CE-4912-A30A-4A36E10392F9}" dt="2025-01-19T12:42:24.918" v="161" actId="20577"/>
          <ac:spMkLst>
            <pc:docMk/>
            <pc:sldMk cId="295547570" sldId="272"/>
            <ac:spMk id="2" creationId="{00000000-0000-0000-0000-000000000000}"/>
          </ac:spMkLst>
        </pc:spChg>
        <pc:spChg chg="del">
          <ac:chgData name="Cesar Augusto Lopez Gallego" userId="0dfa9112-9251-4882-b472-cf2dfcee09d1" providerId="ADAL" clId="{C30B13B6-38CE-4912-A30A-4A36E10392F9}" dt="2025-01-19T12:39:45.007" v="73" actId="478"/>
          <ac:spMkLst>
            <pc:docMk/>
            <pc:sldMk cId="295547570" sldId="272"/>
            <ac:spMk id="3" creationId="{00000000-0000-0000-0000-000000000000}"/>
          </ac:spMkLst>
        </pc:spChg>
        <pc:spChg chg="add del mod">
          <ac:chgData name="Cesar Augusto Lopez Gallego" userId="0dfa9112-9251-4882-b472-cf2dfcee09d1" providerId="ADAL" clId="{C30B13B6-38CE-4912-A30A-4A36E10392F9}" dt="2025-01-19T12:39:47.324" v="74" actId="478"/>
          <ac:spMkLst>
            <pc:docMk/>
            <pc:sldMk cId="295547570" sldId="272"/>
            <ac:spMk id="5" creationId="{1F4B64D2-8FAC-4089-B415-7527E7890A10}"/>
          </ac:spMkLst>
        </pc:spChg>
        <pc:spChg chg="add mod">
          <ac:chgData name="Cesar Augusto Lopez Gallego" userId="0dfa9112-9251-4882-b472-cf2dfcee09d1" providerId="ADAL" clId="{C30B13B6-38CE-4912-A30A-4A36E10392F9}" dt="2025-01-19T12:43:07.887" v="169" actId="1076"/>
          <ac:spMkLst>
            <pc:docMk/>
            <pc:sldMk cId="295547570" sldId="272"/>
            <ac:spMk id="7" creationId="{15636315-93BD-47D3-9B45-776339287A50}"/>
          </ac:spMkLst>
        </pc:spChg>
      </pc:sldChg>
      <pc:sldChg chg="addSp delSp modSp mod">
        <pc:chgData name="Cesar Augusto Lopez Gallego" userId="0dfa9112-9251-4882-b472-cf2dfcee09d1" providerId="ADAL" clId="{C30B13B6-38CE-4912-A30A-4A36E10392F9}" dt="2025-01-19T13:22:10.507" v="1004" actId="14100"/>
        <pc:sldMkLst>
          <pc:docMk/>
          <pc:sldMk cId="3686965534" sldId="273"/>
        </pc:sldMkLst>
        <pc:spChg chg="mod">
          <ac:chgData name="Cesar Augusto Lopez Gallego" userId="0dfa9112-9251-4882-b472-cf2dfcee09d1" providerId="ADAL" clId="{C30B13B6-38CE-4912-A30A-4A36E10392F9}" dt="2025-01-19T12:43:33.951" v="172" actId="20577"/>
          <ac:spMkLst>
            <pc:docMk/>
            <pc:sldMk cId="3686965534" sldId="273"/>
            <ac:spMk id="2" creationId="{00000000-0000-0000-0000-000000000000}"/>
          </ac:spMkLst>
        </pc:spChg>
        <pc:spChg chg="del">
          <ac:chgData name="Cesar Augusto Lopez Gallego" userId="0dfa9112-9251-4882-b472-cf2dfcee09d1" providerId="ADAL" clId="{C30B13B6-38CE-4912-A30A-4A36E10392F9}" dt="2025-01-19T12:43:12.042" v="170" actId="478"/>
          <ac:spMkLst>
            <pc:docMk/>
            <pc:sldMk cId="3686965534" sldId="273"/>
            <ac:spMk id="3" creationId="{00000000-0000-0000-0000-000000000000}"/>
          </ac:spMkLst>
        </pc:spChg>
        <pc:spChg chg="add mod">
          <ac:chgData name="Cesar Augusto Lopez Gallego" userId="0dfa9112-9251-4882-b472-cf2dfcee09d1" providerId="ADAL" clId="{C30B13B6-38CE-4912-A30A-4A36E10392F9}" dt="2025-01-19T13:22:10.507" v="1004" actId="14100"/>
          <ac:spMkLst>
            <pc:docMk/>
            <pc:sldMk cId="3686965534" sldId="273"/>
            <ac:spMk id="5" creationId="{F59DFCA2-6812-4972-858E-C84B675DCF70}"/>
          </ac:spMkLst>
        </pc:spChg>
      </pc:sldChg>
      <pc:sldChg chg="modSp mod">
        <pc:chgData name="Cesar Augusto Lopez Gallego" userId="0dfa9112-9251-4882-b472-cf2dfcee09d1" providerId="ADAL" clId="{C30B13B6-38CE-4912-A30A-4A36E10392F9}" dt="2025-01-19T12:39:03.274" v="70" actId="20577"/>
        <pc:sldMkLst>
          <pc:docMk/>
          <pc:sldMk cId="3737279914" sldId="274"/>
        </pc:sldMkLst>
        <pc:spChg chg="mod">
          <ac:chgData name="Cesar Augusto Lopez Gallego" userId="0dfa9112-9251-4882-b472-cf2dfcee09d1" providerId="ADAL" clId="{C30B13B6-38CE-4912-A30A-4A36E10392F9}" dt="2025-01-19T12:39:03.274" v="70" actId="20577"/>
          <ac:spMkLst>
            <pc:docMk/>
            <pc:sldMk cId="3737279914" sldId="274"/>
            <ac:spMk id="4" creationId="{00000000-0000-0000-0000-000000000000}"/>
          </ac:spMkLst>
        </pc:spChg>
        <pc:spChg chg="mod">
          <ac:chgData name="Cesar Augusto Lopez Gallego" userId="0dfa9112-9251-4882-b472-cf2dfcee09d1" providerId="ADAL" clId="{C30B13B6-38CE-4912-A30A-4A36E10392F9}" dt="2025-01-19T12:38:32.083" v="66" actId="20577"/>
          <ac:spMkLst>
            <pc:docMk/>
            <pc:sldMk cId="3737279914" sldId="274"/>
            <ac:spMk id="6" creationId="{00000000-0000-0000-0000-000000000000}"/>
          </ac:spMkLst>
        </pc:spChg>
      </pc:sldChg>
      <pc:sldChg chg="modSp mod">
        <pc:chgData name="Cesar Augusto Lopez Gallego" userId="0dfa9112-9251-4882-b472-cf2dfcee09d1" providerId="ADAL" clId="{C30B13B6-38CE-4912-A30A-4A36E10392F9}" dt="2025-01-19T12:39:19.256" v="71" actId="1076"/>
        <pc:sldMkLst>
          <pc:docMk/>
          <pc:sldMk cId="3967091082" sldId="275"/>
        </pc:sldMkLst>
        <pc:spChg chg="mod">
          <ac:chgData name="Cesar Augusto Lopez Gallego" userId="0dfa9112-9251-4882-b472-cf2dfcee09d1" providerId="ADAL" clId="{C30B13B6-38CE-4912-A30A-4A36E10392F9}" dt="2025-01-19T12:39:19.256" v="71" actId="1076"/>
          <ac:spMkLst>
            <pc:docMk/>
            <pc:sldMk cId="3967091082" sldId="275"/>
            <ac:spMk id="3" creationId="{00000000-0000-0000-0000-000000000000}"/>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jpe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419"/>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8BA55D-B299-44C6-9D0F-1483BF2F5DDE}" type="datetimeFigureOut">
              <a:rPr lang="es-419" smtClean="0"/>
              <a:t>28/1/2025</a:t>
            </a:fld>
            <a:endParaRPr lang="es-419"/>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419"/>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419"/>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419"/>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7F28C0-1C2F-4FF1-8E8D-90F5970B90DC}" type="slidenum">
              <a:rPr lang="es-419" smtClean="0"/>
              <a:t>‹Nº›</a:t>
            </a:fld>
            <a:endParaRPr lang="es-419"/>
          </a:p>
        </p:txBody>
      </p:sp>
    </p:spTree>
    <p:extLst>
      <p:ext uri="{BB962C8B-B14F-4D97-AF65-F5344CB8AC3E}">
        <p14:creationId xmlns:p14="http://schemas.microsoft.com/office/powerpoint/2010/main" val="1929900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06BA0BB-BC93-4D95-8E47-023A2DFFDE9D}" type="slidenum">
              <a:rPr lang="es-CO" smtClean="0"/>
              <a:t>14</a:t>
            </a:fld>
            <a:endParaRPr lang="es-CO"/>
          </a:p>
        </p:txBody>
      </p:sp>
    </p:spTree>
    <p:extLst>
      <p:ext uri="{BB962C8B-B14F-4D97-AF65-F5344CB8AC3E}">
        <p14:creationId xmlns:p14="http://schemas.microsoft.com/office/powerpoint/2010/main" val="1847064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630f5f1577_0_76: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g630f5f1577_0_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53948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630f5f1577_0_82: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g630f5f1577_0_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036981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630f5f1577_0_87: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g630f5f1577_0_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46758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630f5f1577_0_100: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g630f5f1577_0_1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92601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630f5f1577_0_111: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g630f5f1577_0_1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41141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30f5f1577_0_117: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g630f5f1577_0_1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66018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630f5f1577_0_123: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g630f5f1577_0_1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30230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630f5f1577_0_129: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g630f5f1577_0_1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1412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630f5f1577_0_59: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g630f5f1577_0_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630f5f1577_0_141: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g630f5f1577_0_1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4950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5: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80682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16: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p1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30f5f1577_0_39: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g630f5f1577_0_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630f5f1577_0_44: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g630f5f1577_0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630f5f1577_0_50: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g630f5f1577_0_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630f5f1577_0_65: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g630f5f1577_0_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630f5f1577_0_50: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g630f5f1577_0_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529194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38: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55417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630f5f1577_0_1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630f5f1577_0_15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1" name="Google Shape;401;g630f5f1577_0_15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CO"/>
              <a:t>54</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630f5f1577_0_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630f5f1577_0_15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7" name="Google Shape;407;g630f5f1577_0_15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CO"/>
              <a:t>55</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6: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40544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630f5f1577_0_1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630f5f1577_0_183: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4" name="Google Shape;414;g630f5f1577_0_18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CO"/>
              <a:t>57</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35: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36032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36: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30519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3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31611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C6512899-4F16-4026-B138-93242A7B39E0}" type="slidenum">
              <a:rPr lang="es-CO" smtClean="0"/>
              <a:t>62</a:t>
            </a:fld>
            <a:endParaRPr lang="es-CO"/>
          </a:p>
        </p:txBody>
      </p:sp>
    </p:spTree>
    <p:extLst>
      <p:ext uri="{BB962C8B-B14F-4D97-AF65-F5344CB8AC3E}">
        <p14:creationId xmlns:p14="http://schemas.microsoft.com/office/powerpoint/2010/main" val="31238144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C6512899-4F16-4026-B138-93242A7B39E0}" type="slidenum">
              <a:rPr lang="es-CO" smtClean="0"/>
              <a:t>63</a:t>
            </a:fld>
            <a:endParaRPr lang="es-CO"/>
          </a:p>
        </p:txBody>
      </p:sp>
    </p:spTree>
    <p:extLst>
      <p:ext uri="{BB962C8B-B14F-4D97-AF65-F5344CB8AC3E}">
        <p14:creationId xmlns:p14="http://schemas.microsoft.com/office/powerpoint/2010/main" val="8932665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C6512899-4F16-4026-B138-93242A7B39E0}" type="slidenum">
              <a:rPr lang="es-CO" smtClean="0"/>
              <a:t>103</a:t>
            </a:fld>
            <a:endParaRPr lang="es-CO"/>
          </a:p>
        </p:txBody>
      </p:sp>
    </p:spTree>
    <p:extLst>
      <p:ext uri="{BB962C8B-B14F-4D97-AF65-F5344CB8AC3E}">
        <p14:creationId xmlns:p14="http://schemas.microsoft.com/office/powerpoint/2010/main" val="28329594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8: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6525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9: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482002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f1fdcad5f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f1fdcad5f_0_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3f1fdcad5f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s-CO"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30</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1022132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2: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1702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3: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026420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5: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874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727200" y="1272011"/>
            <a:ext cx="10363200" cy="2705947"/>
          </a:xfrm>
        </p:spPr>
        <p:txBody>
          <a:bodyPr anchor="b"/>
          <a:lstStyle>
            <a:lvl1pPr algn="ctr">
              <a:defRPr sz="6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27200" y="4082310"/>
            <a:ext cx="10363200" cy="1876530"/>
          </a:xfrm>
        </p:spPr>
        <p:txBody>
          <a:bodyPr/>
          <a:lstStyle>
            <a:lvl1pPr marL="0" indent="0" algn="ctr">
              <a:buNone/>
              <a:defRPr sz="2720"/>
            </a:lvl1pPr>
            <a:lvl2pPr marL="518145" indent="0" algn="ctr">
              <a:buNone/>
              <a:defRPr sz="2267"/>
            </a:lvl2pPr>
            <a:lvl3pPr marL="1036290" indent="0" algn="ctr">
              <a:buNone/>
              <a:defRPr sz="2040"/>
            </a:lvl3pPr>
            <a:lvl4pPr marL="1554434" indent="0" algn="ctr">
              <a:buNone/>
              <a:defRPr sz="1813"/>
            </a:lvl4pPr>
            <a:lvl5pPr marL="2072579" indent="0" algn="ctr">
              <a:buNone/>
              <a:defRPr sz="1813"/>
            </a:lvl5pPr>
            <a:lvl6pPr marL="2590724" indent="0" algn="ctr">
              <a:buNone/>
              <a:defRPr sz="1813"/>
            </a:lvl6pPr>
            <a:lvl7pPr marL="3108869" indent="0" algn="ctr">
              <a:buNone/>
              <a:defRPr sz="1813"/>
            </a:lvl7pPr>
            <a:lvl8pPr marL="3627013" indent="0" algn="ctr">
              <a:buNone/>
              <a:defRPr sz="1813"/>
            </a:lvl8pPr>
            <a:lvl9pPr marL="4145158" indent="0" algn="ctr">
              <a:buNone/>
              <a:defRPr sz="1813"/>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28/01/2025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238272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28/01/2025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99899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88220" y="413808"/>
            <a:ext cx="2979420" cy="658675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949960" y="413808"/>
            <a:ext cx="8765540" cy="6586750"/>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28/01/2025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35966578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Diapositiva de título Medellín">
    <p:spTree>
      <p:nvGrpSpPr>
        <p:cNvPr id="1" name=""/>
        <p:cNvGrpSpPr/>
        <p:nvPr/>
      </p:nvGrpSpPr>
      <p:grpSpPr>
        <a:xfrm>
          <a:off x="0" y="0"/>
          <a:ext cx="0" cy="0"/>
          <a:chOff x="0" y="0"/>
          <a:chExt cx="0" cy="0"/>
        </a:xfrm>
      </p:grpSpPr>
      <p:sp>
        <p:nvSpPr>
          <p:cNvPr id="4" name="Marcador de texto 3">
            <a:extLst>
              <a:ext uri="{FF2B5EF4-FFF2-40B4-BE49-F238E27FC236}">
                <a16:creationId xmlns:a16="http://schemas.microsoft.com/office/drawing/2014/main" id="{2596E66B-05E0-5444-8A9C-D3EB1F16D416}"/>
              </a:ext>
            </a:extLst>
          </p:cNvPr>
          <p:cNvSpPr>
            <a:spLocks noGrp="1"/>
          </p:cNvSpPr>
          <p:nvPr>
            <p:ph type="body" sz="quarter" idx="10" hasCustomPrompt="1"/>
          </p:nvPr>
        </p:nvSpPr>
        <p:spPr>
          <a:xfrm>
            <a:off x="706438" y="5237018"/>
            <a:ext cx="5568950" cy="1233055"/>
          </a:xfrm>
        </p:spPr>
        <p:txBody>
          <a:bodyPr>
            <a:noAutofit/>
          </a:bodyPr>
          <a:lstStyle>
            <a:lvl1pPr marL="0" indent="0">
              <a:buNone/>
              <a:defRPr sz="400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7" name="Marcador de texto 6">
            <a:extLst>
              <a:ext uri="{FF2B5EF4-FFF2-40B4-BE49-F238E27FC236}">
                <a16:creationId xmlns:a16="http://schemas.microsoft.com/office/drawing/2014/main" id="{72EAC24B-8E5A-8243-AE31-3EF52762FFE5}"/>
              </a:ext>
            </a:extLst>
          </p:cNvPr>
          <p:cNvSpPr>
            <a:spLocks noGrp="1"/>
          </p:cNvSpPr>
          <p:nvPr>
            <p:ph type="body" sz="quarter" idx="11" hasCustomPrompt="1"/>
          </p:nvPr>
        </p:nvSpPr>
        <p:spPr>
          <a:xfrm>
            <a:off x="706438" y="6580477"/>
            <a:ext cx="5568950" cy="70643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Medellín</a:t>
            </a:r>
            <a:endParaRPr lang="es-CO" dirty="0"/>
          </a:p>
        </p:txBody>
      </p:sp>
    </p:spTree>
    <p:extLst>
      <p:ext uri="{BB962C8B-B14F-4D97-AF65-F5344CB8AC3E}">
        <p14:creationId xmlns:p14="http://schemas.microsoft.com/office/powerpoint/2010/main" val="42647708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iapositiva de título Bucaramanga">
    <p:spTree>
      <p:nvGrpSpPr>
        <p:cNvPr id="1" name=""/>
        <p:cNvGrpSpPr/>
        <p:nvPr/>
      </p:nvGrpSpPr>
      <p:grpSpPr>
        <a:xfrm>
          <a:off x="0" y="0"/>
          <a:ext cx="0" cy="0"/>
          <a:chOff x="0" y="0"/>
          <a:chExt cx="0" cy="0"/>
        </a:xfrm>
      </p:grpSpPr>
      <p:sp>
        <p:nvSpPr>
          <p:cNvPr id="4" name="Marcador de texto 3">
            <a:extLst>
              <a:ext uri="{FF2B5EF4-FFF2-40B4-BE49-F238E27FC236}">
                <a16:creationId xmlns:a16="http://schemas.microsoft.com/office/drawing/2014/main" id="{64902D8C-5974-7645-9CED-F972FEE3FDAA}"/>
              </a:ext>
            </a:extLst>
          </p:cNvPr>
          <p:cNvSpPr>
            <a:spLocks noGrp="1"/>
          </p:cNvSpPr>
          <p:nvPr>
            <p:ph type="body" sz="quarter" idx="10" hasCustomPrompt="1"/>
          </p:nvPr>
        </p:nvSpPr>
        <p:spPr>
          <a:xfrm>
            <a:off x="706438" y="5237018"/>
            <a:ext cx="5568950" cy="1233055"/>
          </a:xfrm>
        </p:spPr>
        <p:txBody>
          <a:bodyPr>
            <a:noAutofit/>
          </a:bodyPr>
          <a:lstStyle>
            <a:lvl1pPr marL="0" indent="0">
              <a:buNone/>
              <a:defRPr sz="400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5" name="Marcador de texto 6">
            <a:extLst>
              <a:ext uri="{FF2B5EF4-FFF2-40B4-BE49-F238E27FC236}">
                <a16:creationId xmlns:a16="http://schemas.microsoft.com/office/drawing/2014/main" id="{8716CF4F-DD12-CE44-9367-00355C6C1C07}"/>
              </a:ext>
            </a:extLst>
          </p:cNvPr>
          <p:cNvSpPr>
            <a:spLocks noGrp="1"/>
          </p:cNvSpPr>
          <p:nvPr>
            <p:ph type="body" sz="quarter" idx="11" hasCustomPrompt="1"/>
          </p:nvPr>
        </p:nvSpPr>
        <p:spPr>
          <a:xfrm>
            <a:off x="706438" y="6580477"/>
            <a:ext cx="5568950" cy="70643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Bucaramanga</a:t>
            </a:r>
            <a:endParaRPr lang="es-CO" dirty="0"/>
          </a:p>
        </p:txBody>
      </p:sp>
    </p:spTree>
    <p:extLst>
      <p:ext uri="{BB962C8B-B14F-4D97-AF65-F5344CB8AC3E}">
        <p14:creationId xmlns:p14="http://schemas.microsoft.com/office/powerpoint/2010/main" val="32387584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Diapositiva de Título Montería">
    <p:spTree>
      <p:nvGrpSpPr>
        <p:cNvPr id="1" name=""/>
        <p:cNvGrpSpPr/>
        <p:nvPr/>
      </p:nvGrpSpPr>
      <p:grpSpPr>
        <a:xfrm>
          <a:off x="0" y="0"/>
          <a:ext cx="0" cy="0"/>
          <a:chOff x="0" y="0"/>
          <a:chExt cx="0" cy="0"/>
        </a:xfrm>
      </p:grpSpPr>
      <p:sp>
        <p:nvSpPr>
          <p:cNvPr id="3" name="Marcador de texto 3">
            <a:extLst>
              <a:ext uri="{FF2B5EF4-FFF2-40B4-BE49-F238E27FC236}">
                <a16:creationId xmlns:a16="http://schemas.microsoft.com/office/drawing/2014/main" id="{E415E9DB-A2B7-C448-82DB-70C3AF6F1A55}"/>
              </a:ext>
            </a:extLst>
          </p:cNvPr>
          <p:cNvSpPr>
            <a:spLocks noGrp="1"/>
          </p:cNvSpPr>
          <p:nvPr>
            <p:ph type="body" sz="quarter" idx="10" hasCustomPrompt="1"/>
          </p:nvPr>
        </p:nvSpPr>
        <p:spPr>
          <a:xfrm>
            <a:off x="706438" y="5237018"/>
            <a:ext cx="5568950" cy="1233055"/>
          </a:xfrm>
        </p:spPr>
        <p:txBody>
          <a:bodyPr>
            <a:noAutofit/>
          </a:bodyPr>
          <a:lstStyle>
            <a:lvl1pPr marL="0" indent="0">
              <a:buNone/>
              <a:defRPr sz="400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4" name="Marcador de texto 6">
            <a:extLst>
              <a:ext uri="{FF2B5EF4-FFF2-40B4-BE49-F238E27FC236}">
                <a16:creationId xmlns:a16="http://schemas.microsoft.com/office/drawing/2014/main" id="{4673C5EA-B31B-AF44-864D-09A9EB6DC439}"/>
              </a:ext>
            </a:extLst>
          </p:cNvPr>
          <p:cNvSpPr>
            <a:spLocks noGrp="1"/>
          </p:cNvSpPr>
          <p:nvPr>
            <p:ph type="body" sz="quarter" idx="11" hasCustomPrompt="1"/>
          </p:nvPr>
        </p:nvSpPr>
        <p:spPr>
          <a:xfrm>
            <a:off x="706438" y="6580477"/>
            <a:ext cx="5568950" cy="70643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Montería</a:t>
            </a:r>
            <a:endParaRPr lang="es-CO" dirty="0"/>
          </a:p>
        </p:txBody>
      </p:sp>
    </p:spTree>
    <p:extLst>
      <p:ext uri="{BB962C8B-B14F-4D97-AF65-F5344CB8AC3E}">
        <p14:creationId xmlns:p14="http://schemas.microsoft.com/office/powerpoint/2010/main" val="11283775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Diapositiva de Título Palmira">
    <p:spTree>
      <p:nvGrpSpPr>
        <p:cNvPr id="1" name=""/>
        <p:cNvGrpSpPr/>
        <p:nvPr/>
      </p:nvGrpSpPr>
      <p:grpSpPr>
        <a:xfrm>
          <a:off x="0" y="0"/>
          <a:ext cx="0" cy="0"/>
          <a:chOff x="0" y="0"/>
          <a:chExt cx="0" cy="0"/>
        </a:xfrm>
      </p:grpSpPr>
      <p:sp>
        <p:nvSpPr>
          <p:cNvPr id="3" name="Marcador de texto 3">
            <a:extLst>
              <a:ext uri="{FF2B5EF4-FFF2-40B4-BE49-F238E27FC236}">
                <a16:creationId xmlns:a16="http://schemas.microsoft.com/office/drawing/2014/main" id="{ACD3065D-D187-F24F-802B-82D917750B68}"/>
              </a:ext>
            </a:extLst>
          </p:cNvPr>
          <p:cNvSpPr>
            <a:spLocks noGrp="1"/>
          </p:cNvSpPr>
          <p:nvPr>
            <p:ph type="body" sz="quarter" idx="10" hasCustomPrompt="1"/>
          </p:nvPr>
        </p:nvSpPr>
        <p:spPr>
          <a:xfrm>
            <a:off x="706438" y="5237018"/>
            <a:ext cx="5568950" cy="1233055"/>
          </a:xfrm>
        </p:spPr>
        <p:txBody>
          <a:bodyPr>
            <a:noAutofit/>
          </a:bodyPr>
          <a:lstStyle>
            <a:lvl1pPr marL="0" indent="0">
              <a:buNone/>
              <a:defRPr sz="4000" b="1" i="0" spc="0">
                <a:solidFill>
                  <a:schemeClr val="bg1"/>
                </a:solidFill>
                <a:latin typeface="Arial Narrow" panose="020B0604020202020204" pitchFamily="34" charset="0"/>
                <a:cs typeface="Arial Narrow" panose="020B0604020202020204" pitchFamily="34" charset="0"/>
              </a:defRPr>
            </a:lvl1pPr>
          </a:lstStyle>
          <a:p>
            <a:pPr lvl="0"/>
            <a:r>
              <a:rPr lang="es-ES" dirty="0"/>
              <a:t>TÍTULO UNIVERSIDAD PONTIFICIA BOLIVARIANA</a:t>
            </a:r>
          </a:p>
        </p:txBody>
      </p:sp>
      <p:sp>
        <p:nvSpPr>
          <p:cNvPr id="4" name="Marcador de texto 6">
            <a:extLst>
              <a:ext uri="{FF2B5EF4-FFF2-40B4-BE49-F238E27FC236}">
                <a16:creationId xmlns:a16="http://schemas.microsoft.com/office/drawing/2014/main" id="{A2D5DE44-AD08-DB48-B4DE-6FC84952E471}"/>
              </a:ext>
            </a:extLst>
          </p:cNvPr>
          <p:cNvSpPr>
            <a:spLocks noGrp="1"/>
          </p:cNvSpPr>
          <p:nvPr>
            <p:ph type="body" sz="quarter" idx="11" hasCustomPrompt="1"/>
          </p:nvPr>
        </p:nvSpPr>
        <p:spPr>
          <a:xfrm>
            <a:off x="706438" y="6580477"/>
            <a:ext cx="5568950" cy="706437"/>
          </a:xfrm>
        </p:spPr>
        <p:txBody>
          <a:bodyPr/>
          <a:lstStyle>
            <a:lvl1pPr marL="0" indent="0">
              <a:buNone/>
              <a:defRPr b="0" i="0">
                <a:solidFill>
                  <a:schemeClr val="bg1"/>
                </a:solidFill>
                <a:latin typeface="Arial Narrow" panose="020B0604020202020204" pitchFamily="34" charset="0"/>
                <a:cs typeface="Arial Narrow" panose="020B0604020202020204" pitchFamily="34" charset="0"/>
              </a:defRPr>
            </a:lvl1pPr>
          </a:lstStyle>
          <a:p>
            <a:pPr lvl="0"/>
            <a:r>
              <a:rPr lang="es-ES" dirty="0"/>
              <a:t>Subtítulo Palmira</a:t>
            </a:r>
            <a:endParaRPr lang="es-CO" dirty="0"/>
          </a:p>
        </p:txBody>
      </p:sp>
    </p:spTree>
    <p:extLst>
      <p:ext uri="{BB962C8B-B14F-4D97-AF65-F5344CB8AC3E}">
        <p14:creationId xmlns:p14="http://schemas.microsoft.com/office/powerpoint/2010/main" val="1315263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ítulo y texto">
    <p:spTree>
      <p:nvGrpSpPr>
        <p:cNvPr id="1" name=""/>
        <p:cNvGrpSpPr/>
        <p:nvPr/>
      </p:nvGrpSpPr>
      <p:grpSpPr>
        <a:xfrm>
          <a:off x="0" y="0"/>
          <a:ext cx="0" cy="0"/>
          <a:chOff x="0" y="0"/>
          <a:chExt cx="0" cy="0"/>
        </a:xfrm>
      </p:grpSpPr>
      <p:sp>
        <p:nvSpPr>
          <p:cNvPr id="6" name="Título 1">
            <a:extLst>
              <a:ext uri="{FF2B5EF4-FFF2-40B4-BE49-F238E27FC236}">
                <a16:creationId xmlns:a16="http://schemas.microsoft.com/office/drawing/2014/main" id="{1F73B532-45B4-2C46-A8D5-63C800784919}"/>
              </a:ext>
            </a:extLst>
          </p:cNvPr>
          <p:cNvSpPr>
            <a:spLocks noGrp="1"/>
          </p:cNvSpPr>
          <p:nvPr>
            <p:ph type="title"/>
          </p:nvPr>
        </p:nvSpPr>
        <p:spPr>
          <a:xfrm>
            <a:off x="678872" y="1364409"/>
            <a:ext cx="10833678"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8" name="Marcador de texto 7">
            <a:extLst>
              <a:ext uri="{FF2B5EF4-FFF2-40B4-BE49-F238E27FC236}">
                <a16:creationId xmlns:a16="http://schemas.microsoft.com/office/drawing/2014/main" id="{3CB2CCC8-6A51-0448-B720-4D06071CFDCF}"/>
              </a:ext>
            </a:extLst>
          </p:cNvPr>
          <p:cNvSpPr>
            <a:spLocks noGrp="1"/>
          </p:cNvSpPr>
          <p:nvPr>
            <p:ph type="body" sz="quarter" idx="11"/>
          </p:nvPr>
        </p:nvSpPr>
        <p:spPr>
          <a:xfrm>
            <a:off x="678872" y="3282950"/>
            <a:ext cx="10833677" cy="2701925"/>
          </a:xfrm>
        </p:spPr>
        <p:txBody>
          <a:bodyPr>
            <a:normAutofit/>
          </a:bodyPr>
          <a:lstStyle>
            <a:lvl1pPr>
              <a:defRPr sz="2400" b="0" i="0">
                <a:latin typeface="Arial" panose="020B0604020202020204" pitchFamily="34" charset="0"/>
                <a:cs typeface="Arial" panose="020B0604020202020204" pitchFamily="34" charset="0"/>
              </a:defRPr>
            </a:lvl1pPr>
            <a:lvl2pPr>
              <a:defRPr sz="2000" b="0" i="0">
                <a:latin typeface="Arial" panose="020B0604020202020204" pitchFamily="34" charset="0"/>
                <a:cs typeface="Arial" panose="020B0604020202020204" pitchFamily="34" charset="0"/>
              </a:defRPr>
            </a:lvl2pPr>
            <a:lvl3pPr>
              <a:defRPr sz="1800" b="0" i="0">
                <a:latin typeface="Arial" panose="020B0604020202020204" pitchFamily="34" charset="0"/>
                <a:cs typeface="Arial" panose="020B0604020202020204" pitchFamily="34" charset="0"/>
              </a:defRPr>
            </a:lvl3pPr>
            <a:lvl4pPr>
              <a:defRPr sz="1800" b="0" i="0">
                <a:latin typeface="Arial" panose="020B0604020202020204" pitchFamily="34" charset="0"/>
                <a:cs typeface="Arial" panose="020B0604020202020204" pitchFamily="34" charset="0"/>
              </a:defRPr>
            </a:lvl4pPr>
            <a:lvl5pPr>
              <a:defRPr sz="1800"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20750434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ítulo-texto-image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73F491-1BDC-0443-9398-BE5406EACA58}"/>
              </a:ext>
            </a:extLst>
          </p:cNvPr>
          <p:cNvSpPr>
            <a:spLocks noGrp="1"/>
          </p:cNvSpPr>
          <p:nvPr>
            <p:ph type="title"/>
          </p:nvPr>
        </p:nvSpPr>
        <p:spPr>
          <a:xfrm>
            <a:off x="508703" y="1364409"/>
            <a:ext cx="12763952"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texto 4">
            <a:extLst>
              <a:ext uri="{FF2B5EF4-FFF2-40B4-BE49-F238E27FC236}">
                <a16:creationId xmlns:a16="http://schemas.microsoft.com/office/drawing/2014/main" id="{07058790-96AD-CA4D-A66F-9786E6AA400D}"/>
              </a:ext>
            </a:extLst>
          </p:cNvPr>
          <p:cNvSpPr>
            <a:spLocks noGrp="1"/>
          </p:cNvSpPr>
          <p:nvPr>
            <p:ph type="body" sz="quarter" idx="10"/>
          </p:nvPr>
        </p:nvSpPr>
        <p:spPr>
          <a:xfrm>
            <a:off x="508000" y="3297238"/>
            <a:ext cx="6848475" cy="363061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posición de imagen 6">
            <a:extLst>
              <a:ext uri="{FF2B5EF4-FFF2-40B4-BE49-F238E27FC236}">
                <a16:creationId xmlns:a16="http://schemas.microsoft.com/office/drawing/2014/main" id="{4DDFD31F-1FED-CC47-939B-20E7A96EEEDD}"/>
              </a:ext>
            </a:extLst>
          </p:cNvPr>
          <p:cNvSpPr>
            <a:spLocks noGrp="1"/>
          </p:cNvSpPr>
          <p:nvPr>
            <p:ph type="pic" sz="quarter" idx="11"/>
          </p:nvPr>
        </p:nvSpPr>
        <p:spPr>
          <a:xfrm>
            <a:off x="7564438" y="3241675"/>
            <a:ext cx="5707062" cy="3686175"/>
          </a:xfrm>
        </p:spPr>
        <p:txBody>
          <a:bodyPr/>
          <a:lstStyle/>
          <a:p>
            <a:endParaRPr lang="es-CO"/>
          </a:p>
        </p:txBody>
      </p:sp>
    </p:spTree>
    <p:extLst>
      <p:ext uri="{BB962C8B-B14F-4D97-AF65-F5344CB8AC3E}">
        <p14:creationId xmlns:p14="http://schemas.microsoft.com/office/powerpoint/2010/main" val="40918551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ítulo y multimedia">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3E924A9-CAF5-9B4B-98E0-85F673CB30AC}"/>
              </a:ext>
            </a:extLst>
          </p:cNvPr>
          <p:cNvSpPr>
            <a:spLocks noGrp="1"/>
          </p:cNvSpPr>
          <p:nvPr>
            <p:ph type="title"/>
          </p:nvPr>
        </p:nvSpPr>
        <p:spPr>
          <a:xfrm>
            <a:off x="706581" y="602410"/>
            <a:ext cx="10833678" cy="1254100"/>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medios 4">
            <a:extLst>
              <a:ext uri="{FF2B5EF4-FFF2-40B4-BE49-F238E27FC236}">
                <a16:creationId xmlns:a16="http://schemas.microsoft.com/office/drawing/2014/main" id="{BEF3CE8C-793C-1145-84DD-7B818CE544BC}"/>
              </a:ext>
            </a:extLst>
          </p:cNvPr>
          <p:cNvSpPr>
            <a:spLocks noGrp="1"/>
          </p:cNvSpPr>
          <p:nvPr>
            <p:ph type="media" sz="quarter" idx="10"/>
          </p:nvPr>
        </p:nvSpPr>
        <p:spPr>
          <a:xfrm>
            <a:off x="706438" y="2104714"/>
            <a:ext cx="10833100" cy="4642161"/>
          </a:xfrm>
        </p:spPr>
        <p:txBody>
          <a:bodyPr/>
          <a:lstStyle/>
          <a:p>
            <a:endParaRPr lang="es-CO"/>
          </a:p>
        </p:txBody>
      </p:sp>
    </p:spTree>
    <p:extLst>
      <p:ext uri="{BB962C8B-B14F-4D97-AF65-F5344CB8AC3E}">
        <p14:creationId xmlns:p14="http://schemas.microsoft.com/office/powerpoint/2010/main" val="4011995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abla-gráfico-texto">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9F673202-8B18-514D-9685-8D97863D7A53}"/>
              </a:ext>
            </a:extLst>
          </p:cNvPr>
          <p:cNvSpPr>
            <a:spLocks noGrp="1"/>
          </p:cNvSpPr>
          <p:nvPr>
            <p:ph type="title"/>
          </p:nvPr>
        </p:nvSpPr>
        <p:spPr>
          <a:xfrm>
            <a:off x="508703" y="1516814"/>
            <a:ext cx="11835698"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tabla 4">
            <a:extLst>
              <a:ext uri="{FF2B5EF4-FFF2-40B4-BE49-F238E27FC236}">
                <a16:creationId xmlns:a16="http://schemas.microsoft.com/office/drawing/2014/main" id="{6450A7A0-43E0-1440-B983-790CAD8F434B}"/>
              </a:ext>
            </a:extLst>
          </p:cNvPr>
          <p:cNvSpPr>
            <a:spLocks noGrp="1"/>
          </p:cNvSpPr>
          <p:nvPr>
            <p:ph type="tbl" sz="quarter" idx="10"/>
          </p:nvPr>
        </p:nvSpPr>
        <p:spPr>
          <a:xfrm>
            <a:off x="508702" y="3394080"/>
            <a:ext cx="4285547" cy="3367088"/>
          </a:xfrm>
        </p:spPr>
        <p:txBody>
          <a:bodyPr/>
          <a:lstStyle/>
          <a:p>
            <a:endParaRPr lang="es-CO"/>
          </a:p>
        </p:txBody>
      </p:sp>
      <p:sp>
        <p:nvSpPr>
          <p:cNvPr id="7" name="Marcador de gráfico 6">
            <a:extLst>
              <a:ext uri="{FF2B5EF4-FFF2-40B4-BE49-F238E27FC236}">
                <a16:creationId xmlns:a16="http://schemas.microsoft.com/office/drawing/2014/main" id="{BD301C88-2BAD-5147-A445-06CFDF36B11C}"/>
              </a:ext>
            </a:extLst>
          </p:cNvPr>
          <p:cNvSpPr>
            <a:spLocks noGrp="1"/>
          </p:cNvSpPr>
          <p:nvPr>
            <p:ph type="chart" sz="quarter" idx="11"/>
          </p:nvPr>
        </p:nvSpPr>
        <p:spPr>
          <a:xfrm>
            <a:off x="5043488" y="3407935"/>
            <a:ext cx="3698875" cy="3367088"/>
          </a:xfrm>
        </p:spPr>
        <p:txBody>
          <a:bodyPr/>
          <a:lstStyle/>
          <a:p>
            <a:endParaRPr lang="es-CO"/>
          </a:p>
        </p:txBody>
      </p:sp>
      <p:sp>
        <p:nvSpPr>
          <p:cNvPr id="9" name="Marcador de texto 8">
            <a:extLst>
              <a:ext uri="{FF2B5EF4-FFF2-40B4-BE49-F238E27FC236}">
                <a16:creationId xmlns:a16="http://schemas.microsoft.com/office/drawing/2014/main" id="{EE5037AD-8243-C146-BBB8-4B269A3DE6F8}"/>
              </a:ext>
            </a:extLst>
          </p:cNvPr>
          <p:cNvSpPr>
            <a:spLocks noGrp="1"/>
          </p:cNvSpPr>
          <p:nvPr>
            <p:ph type="body" sz="quarter" idx="12"/>
          </p:nvPr>
        </p:nvSpPr>
        <p:spPr>
          <a:xfrm>
            <a:off x="8964613" y="3407935"/>
            <a:ext cx="3379787" cy="33670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4135217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28/01/2025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8798738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olegio Marinilla">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88746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olegio Medellín">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27475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legio-texto e image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C6558C-9957-AE48-B09C-A4407EA0C8AC}"/>
              </a:ext>
            </a:extLst>
          </p:cNvPr>
          <p:cNvSpPr>
            <a:spLocks noGrp="1"/>
          </p:cNvSpPr>
          <p:nvPr>
            <p:ph type="title"/>
          </p:nvPr>
        </p:nvSpPr>
        <p:spPr>
          <a:xfrm>
            <a:off x="508703" y="1364409"/>
            <a:ext cx="6086061"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5" name="Marcador de texto 4">
            <a:extLst>
              <a:ext uri="{FF2B5EF4-FFF2-40B4-BE49-F238E27FC236}">
                <a16:creationId xmlns:a16="http://schemas.microsoft.com/office/drawing/2014/main" id="{00D30D66-9919-7345-8589-FCCA19022206}"/>
              </a:ext>
            </a:extLst>
          </p:cNvPr>
          <p:cNvSpPr>
            <a:spLocks noGrp="1"/>
          </p:cNvSpPr>
          <p:nvPr>
            <p:ph type="body" sz="quarter" idx="10"/>
          </p:nvPr>
        </p:nvSpPr>
        <p:spPr>
          <a:xfrm>
            <a:off x="508000" y="3173413"/>
            <a:ext cx="6086475" cy="3657600"/>
          </a:xfrm>
        </p:spPr>
        <p:txBody>
          <a:bodyPr>
            <a:normAutofit/>
          </a:bodyPr>
          <a:lstStyle>
            <a:lvl1pPr>
              <a:defRPr sz="2400" b="0" i="0">
                <a:latin typeface="Arial" panose="020B0604020202020204" pitchFamily="34" charset="0"/>
                <a:cs typeface="Arial" panose="020B0604020202020204" pitchFamily="34" charset="0"/>
              </a:defRPr>
            </a:lvl1pPr>
            <a:lvl2pPr>
              <a:defRPr sz="2000" b="0" i="0">
                <a:latin typeface="Arial" panose="020B0604020202020204" pitchFamily="34" charset="0"/>
                <a:cs typeface="Arial" panose="020B0604020202020204" pitchFamily="34" charset="0"/>
              </a:defRPr>
            </a:lvl2pPr>
            <a:lvl3pPr>
              <a:defRPr sz="1800" b="0" i="0">
                <a:latin typeface="Arial" panose="020B0604020202020204" pitchFamily="34" charset="0"/>
                <a:cs typeface="Arial" panose="020B0604020202020204" pitchFamily="34" charset="0"/>
              </a:defRPr>
            </a:lvl3pPr>
            <a:lvl4pPr>
              <a:defRPr sz="1800" b="0" i="0">
                <a:latin typeface="Arial" panose="020B0604020202020204" pitchFamily="34" charset="0"/>
                <a:cs typeface="Arial" panose="020B0604020202020204" pitchFamily="34" charset="0"/>
              </a:defRPr>
            </a:lvl4pPr>
            <a:lvl5pPr>
              <a:defRPr sz="1800"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67343018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Personas Medellín">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296095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Imagen Medellín">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1192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Postgrad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4C6B46-AE0A-2242-9732-D30BEEE455A8}"/>
              </a:ext>
            </a:extLst>
          </p:cNvPr>
          <p:cNvSpPr>
            <a:spLocks noGrp="1"/>
          </p:cNvSpPr>
          <p:nvPr>
            <p:ph type="title"/>
          </p:nvPr>
        </p:nvSpPr>
        <p:spPr>
          <a:xfrm>
            <a:off x="508703" y="1364409"/>
            <a:ext cx="6086061"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3" name="Marcador de texto 4">
            <a:extLst>
              <a:ext uri="{FF2B5EF4-FFF2-40B4-BE49-F238E27FC236}">
                <a16:creationId xmlns:a16="http://schemas.microsoft.com/office/drawing/2014/main" id="{95848E47-E960-F840-BCAE-22AFDD09C7E0}"/>
              </a:ext>
            </a:extLst>
          </p:cNvPr>
          <p:cNvSpPr>
            <a:spLocks noGrp="1"/>
          </p:cNvSpPr>
          <p:nvPr>
            <p:ph type="body" sz="quarter" idx="10"/>
          </p:nvPr>
        </p:nvSpPr>
        <p:spPr>
          <a:xfrm>
            <a:off x="508000" y="3173413"/>
            <a:ext cx="6086475" cy="3657600"/>
          </a:xfrm>
        </p:spPr>
        <p:txBody>
          <a:bodyPr>
            <a:normAutofit/>
          </a:bodyPr>
          <a:lstStyle>
            <a:lvl1pPr>
              <a:defRPr sz="2400" b="0" i="0">
                <a:latin typeface="Arial" panose="020B0604020202020204" pitchFamily="34" charset="0"/>
                <a:cs typeface="Arial" panose="020B0604020202020204" pitchFamily="34" charset="0"/>
              </a:defRPr>
            </a:lvl1pPr>
            <a:lvl2pPr>
              <a:defRPr sz="2000" b="0" i="0">
                <a:latin typeface="Arial" panose="020B0604020202020204" pitchFamily="34" charset="0"/>
                <a:cs typeface="Arial" panose="020B0604020202020204" pitchFamily="34" charset="0"/>
              </a:defRPr>
            </a:lvl2pPr>
            <a:lvl3pPr>
              <a:defRPr sz="1800" b="0" i="0">
                <a:latin typeface="Arial" panose="020B0604020202020204" pitchFamily="34" charset="0"/>
                <a:cs typeface="Arial" panose="020B0604020202020204" pitchFamily="34" charset="0"/>
              </a:defRPr>
            </a:lvl3pPr>
            <a:lvl4pPr>
              <a:defRPr sz="1800" b="0" i="0">
                <a:latin typeface="Arial" panose="020B0604020202020204" pitchFamily="34" charset="0"/>
                <a:cs typeface="Arial" panose="020B0604020202020204" pitchFamily="34" charset="0"/>
              </a:defRPr>
            </a:lvl4pPr>
            <a:lvl5pPr>
              <a:defRPr sz="1800"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10095076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Imagen Bucaramanga">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878672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Personas Bucaramanga">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666310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ersonas Montería">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80520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Imagen Montería">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4D7DA507-BAB2-9D4E-9E47-F7A0ED598DF1}"/>
              </a:ext>
            </a:extLst>
          </p:cNvPr>
          <p:cNvSpPr>
            <a:spLocks noGrp="1"/>
          </p:cNvSpPr>
          <p:nvPr>
            <p:ph type="title"/>
          </p:nvPr>
        </p:nvSpPr>
        <p:spPr>
          <a:xfrm>
            <a:off x="508703" y="1364409"/>
            <a:ext cx="6086061" cy="1502305"/>
          </a:xfrm>
        </p:spPr>
        <p:txBody>
          <a:bodyPr>
            <a:normAutofit/>
          </a:bodyPr>
          <a:lstStyle>
            <a:lvl1pPr>
              <a:defRPr sz="4000" b="1" i="0">
                <a:latin typeface="Arial Narrow" panose="020B0604020202020204" pitchFamily="34" charset="0"/>
                <a:cs typeface="Arial Narrow" panose="020B0604020202020204" pitchFamily="34" charset="0"/>
              </a:defRPr>
            </a:lvl1pPr>
          </a:lstStyle>
          <a:p>
            <a:r>
              <a:rPr lang="es-ES" dirty="0"/>
              <a:t>Haga clic para modificar el estilo de título del patrón</a:t>
            </a:r>
            <a:endParaRPr lang="es-CO" dirty="0"/>
          </a:p>
        </p:txBody>
      </p:sp>
      <p:sp>
        <p:nvSpPr>
          <p:cNvPr id="4" name="Marcador de texto 4">
            <a:extLst>
              <a:ext uri="{FF2B5EF4-FFF2-40B4-BE49-F238E27FC236}">
                <a16:creationId xmlns:a16="http://schemas.microsoft.com/office/drawing/2014/main" id="{F1105376-6298-1040-BAAE-3D749FDA6643}"/>
              </a:ext>
            </a:extLst>
          </p:cNvPr>
          <p:cNvSpPr>
            <a:spLocks noGrp="1"/>
          </p:cNvSpPr>
          <p:nvPr>
            <p:ph type="body" sz="quarter" idx="10"/>
          </p:nvPr>
        </p:nvSpPr>
        <p:spPr>
          <a:xfrm>
            <a:off x="508000" y="3173413"/>
            <a:ext cx="6086475" cy="3657600"/>
          </a:xfrm>
        </p:spPr>
        <p:txBody>
          <a:bodyPr>
            <a:normAutofit/>
          </a:bodyPr>
          <a:lstStyle>
            <a:lvl1pPr>
              <a:defRPr sz="2400" b="0" i="0">
                <a:latin typeface="Arial" panose="020B0604020202020204" pitchFamily="34" charset="0"/>
                <a:cs typeface="Arial" panose="020B0604020202020204" pitchFamily="34" charset="0"/>
              </a:defRPr>
            </a:lvl1pPr>
            <a:lvl2pPr>
              <a:defRPr sz="2000" b="0" i="0">
                <a:latin typeface="Arial" panose="020B0604020202020204" pitchFamily="34" charset="0"/>
                <a:cs typeface="Arial" panose="020B0604020202020204" pitchFamily="34" charset="0"/>
              </a:defRPr>
            </a:lvl2pPr>
            <a:lvl3pPr>
              <a:defRPr sz="1800" b="0" i="0">
                <a:latin typeface="Arial" panose="020B0604020202020204" pitchFamily="34" charset="0"/>
                <a:cs typeface="Arial" panose="020B0604020202020204" pitchFamily="34" charset="0"/>
              </a:defRPr>
            </a:lvl3pPr>
            <a:lvl4pPr>
              <a:defRPr sz="1800" b="0" i="0">
                <a:latin typeface="Arial" panose="020B0604020202020204" pitchFamily="34" charset="0"/>
                <a:cs typeface="Arial" panose="020B0604020202020204" pitchFamily="34" charset="0"/>
              </a:defRPr>
            </a:lvl4pPr>
            <a:lvl5pPr>
              <a:defRPr sz="1800" b="0" i="0">
                <a:latin typeface="Arial" panose="020B0604020202020204" pitchFamily="34" charset="0"/>
                <a:cs typeface="Arial" panose="020B0604020202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2729593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42763" y="1937704"/>
            <a:ext cx="11917680" cy="3233102"/>
          </a:xfrm>
        </p:spPr>
        <p:txBody>
          <a:bodyPr anchor="b"/>
          <a:lstStyle>
            <a:lvl1pPr>
              <a:defRPr sz="68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42763" y="5201392"/>
            <a:ext cx="11917680" cy="1700212"/>
          </a:xfrm>
        </p:spPr>
        <p:txBody>
          <a:bodyPr/>
          <a:lstStyle>
            <a:lvl1pPr marL="0" indent="0">
              <a:buNone/>
              <a:defRPr sz="2720">
                <a:solidFill>
                  <a:schemeClr val="tx1">
                    <a:tint val="75000"/>
                  </a:schemeClr>
                </a:solidFill>
              </a:defRPr>
            </a:lvl1pPr>
            <a:lvl2pPr marL="518145" indent="0">
              <a:buNone/>
              <a:defRPr sz="2267">
                <a:solidFill>
                  <a:schemeClr val="tx1">
                    <a:tint val="75000"/>
                  </a:schemeClr>
                </a:solidFill>
              </a:defRPr>
            </a:lvl2pPr>
            <a:lvl3pPr marL="1036290" indent="0">
              <a:buNone/>
              <a:defRPr sz="2040">
                <a:solidFill>
                  <a:schemeClr val="tx1">
                    <a:tint val="75000"/>
                  </a:schemeClr>
                </a:solidFill>
              </a:defRPr>
            </a:lvl3pPr>
            <a:lvl4pPr marL="1554434" indent="0">
              <a:buNone/>
              <a:defRPr sz="1813">
                <a:solidFill>
                  <a:schemeClr val="tx1">
                    <a:tint val="75000"/>
                  </a:schemeClr>
                </a:solidFill>
              </a:defRPr>
            </a:lvl4pPr>
            <a:lvl5pPr marL="2072579" indent="0">
              <a:buNone/>
              <a:defRPr sz="1813">
                <a:solidFill>
                  <a:schemeClr val="tx1">
                    <a:tint val="75000"/>
                  </a:schemeClr>
                </a:solidFill>
              </a:defRPr>
            </a:lvl5pPr>
            <a:lvl6pPr marL="2590724" indent="0">
              <a:buNone/>
              <a:defRPr sz="1813">
                <a:solidFill>
                  <a:schemeClr val="tx1">
                    <a:tint val="75000"/>
                  </a:schemeClr>
                </a:solidFill>
              </a:defRPr>
            </a:lvl6pPr>
            <a:lvl7pPr marL="3108869" indent="0">
              <a:buNone/>
              <a:defRPr sz="1813">
                <a:solidFill>
                  <a:schemeClr val="tx1">
                    <a:tint val="75000"/>
                  </a:schemeClr>
                </a:solidFill>
              </a:defRPr>
            </a:lvl7pPr>
            <a:lvl8pPr marL="3627013" indent="0">
              <a:buNone/>
              <a:defRPr sz="1813">
                <a:solidFill>
                  <a:schemeClr val="tx1">
                    <a:tint val="75000"/>
                  </a:schemeClr>
                </a:solidFill>
              </a:defRPr>
            </a:lvl8pPr>
            <a:lvl9pPr marL="4145158" indent="0">
              <a:buNone/>
              <a:defRPr sz="1813">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6B86245D-015E-46AE-96CC-32E8A5E9A1DF}" type="datetimeFigureOut">
              <a:rPr lang="es-CO" smtClean="0"/>
              <a:t>28/01/2025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08313025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Personas Palmira">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624710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eparador Me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67581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eparador Buc">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731018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Separador Mo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434957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eparador Pal">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588145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fecha 2"/>
          <p:cNvSpPr>
            <a:spLocks noGrp="1"/>
          </p:cNvSpPr>
          <p:nvPr>
            <p:ph type="dt" sz="half" idx="10"/>
          </p:nvPr>
        </p:nvSpPr>
        <p:spPr/>
        <p:txBody>
          <a:bodyPr/>
          <a:lstStyle/>
          <a:p>
            <a:fld id="{6B86245D-015E-46AE-96CC-32E8A5E9A1DF}" type="datetimeFigureOut">
              <a:rPr lang="es-CO" smtClean="0"/>
              <a:t>28/01/2025</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38538973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42763" y="1937705"/>
            <a:ext cx="11917680" cy="3233102"/>
          </a:xfrm>
        </p:spPr>
        <p:txBody>
          <a:bodyPr anchor="b"/>
          <a:lstStyle>
            <a:lvl1pPr>
              <a:defRPr sz="68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42763" y="5201393"/>
            <a:ext cx="11917680" cy="1700212"/>
          </a:xfrm>
        </p:spPr>
        <p:txBody>
          <a:bodyPr/>
          <a:lstStyle>
            <a:lvl1pPr marL="0" indent="0">
              <a:buNone/>
              <a:defRPr sz="2720">
                <a:solidFill>
                  <a:schemeClr val="tx1">
                    <a:tint val="75000"/>
                  </a:schemeClr>
                </a:solidFill>
              </a:defRPr>
            </a:lvl1pPr>
            <a:lvl2pPr marL="518157" indent="0">
              <a:buNone/>
              <a:defRPr sz="2267">
                <a:solidFill>
                  <a:schemeClr val="tx1">
                    <a:tint val="75000"/>
                  </a:schemeClr>
                </a:solidFill>
              </a:defRPr>
            </a:lvl2pPr>
            <a:lvl3pPr marL="1036314" indent="0">
              <a:buNone/>
              <a:defRPr sz="2040">
                <a:solidFill>
                  <a:schemeClr val="tx1">
                    <a:tint val="75000"/>
                  </a:schemeClr>
                </a:solidFill>
              </a:defRPr>
            </a:lvl3pPr>
            <a:lvl4pPr marL="1554472" indent="0">
              <a:buNone/>
              <a:defRPr sz="1813">
                <a:solidFill>
                  <a:schemeClr val="tx1">
                    <a:tint val="75000"/>
                  </a:schemeClr>
                </a:solidFill>
              </a:defRPr>
            </a:lvl4pPr>
            <a:lvl5pPr marL="2072629" indent="0">
              <a:buNone/>
              <a:defRPr sz="1813">
                <a:solidFill>
                  <a:schemeClr val="tx1">
                    <a:tint val="75000"/>
                  </a:schemeClr>
                </a:solidFill>
              </a:defRPr>
            </a:lvl5pPr>
            <a:lvl6pPr marL="2590786" indent="0">
              <a:buNone/>
              <a:defRPr sz="1813">
                <a:solidFill>
                  <a:schemeClr val="tx1">
                    <a:tint val="75000"/>
                  </a:schemeClr>
                </a:solidFill>
              </a:defRPr>
            </a:lvl6pPr>
            <a:lvl7pPr marL="3108943" indent="0">
              <a:buNone/>
              <a:defRPr sz="1813">
                <a:solidFill>
                  <a:schemeClr val="tx1">
                    <a:tint val="75000"/>
                  </a:schemeClr>
                </a:solidFill>
              </a:defRPr>
            </a:lvl7pPr>
            <a:lvl8pPr marL="3627099" indent="0">
              <a:buNone/>
              <a:defRPr sz="1813">
                <a:solidFill>
                  <a:schemeClr val="tx1">
                    <a:tint val="75000"/>
                  </a:schemeClr>
                </a:solidFill>
              </a:defRPr>
            </a:lvl8pPr>
            <a:lvl9pPr marL="4145257" indent="0">
              <a:buNone/>
              <a:defRPr sz="1813">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6B86245D-015E-46AE-96CC-32E8A5E9A1DF}" type="datetimeFigureOut">
              <a:rPr lang="es-CO" smtClean="0"/>
              <a:t>28/01/2025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2313794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28/01/2025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32027969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949960" y="2069042"/>
            <a:ext cx="5872480" cy="493151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995160" y="2069042"/>
            <a:ext cx="5872480" cy="493151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6B86245D-015E-46AE-96CC-32E8A5E9A1DF}" type="datetimeFigureOut">
              <a:rPr lang="es-CO" smtClean="0"/>
              <a:t>28/01/2025</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34186889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727200" y="1272011"/>
            <a:ext cx="10363200" cy="2705947"/>
          </a:xfrm>
        </p:spPr>
        <p:txBody>
          <a:bodyPr anchor="b"/>
          <a:lstStyle>
            <a:lvl1pPr algn="ctr">
              <a:defRPr sz="6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27200" y="4082310"/>
            <a:ext cx="10363200" cy="1876530"/>
          </a:xfrm>
        </p:spPr>
        <p:txBody>
          <a:bodyPr/>
          <a:lstStyle>
            <a:lvl1pPr marL="0" indent="0" algn="ctr">
              <a:buNone/>
              <a:defRPr sz="2720"/>
            </a:lvl1pPr>
            <a:lvl2pPr marL="518145" indent="0" algn="ctr">
              <a:buNone/>
              <a:defRPr sz="2267"/>
            </a:lvl2pPr>
            <a:lvl3pPr marL="1036290" indent="0" algn="ctr">
              <a:buNone/>
              <a:defRPr sz="2040"/>
            </a:lvl3pPr>
            <a:lvl4pPr marL="1554434" indent="0" algn="ctr">
              <a:buNone/>
              <a:defRPr sz="1813"/>
            </a:lvl4pPr>
            <a:lvl5pPr marL="2072579" indent="0" algn="ctr">
              <a:buNone/>
              <a:defRPr sz="1813"/>
            </a:lvl5pPr>
            <a:lvl6pPr marL="2590724" indent="0" algn="ctr">
              <a:buNone/>
              <a:defRPr sz="1813"/>
            </a:lvl6pPr>
            <a:lvl7pPr marL="3108869" indent="0" algn="ctr">
              <a:buNone/>
              <a:defRPr sz="1813"/>
            </a:lvl7pPr>
            <a:lvl8pPr marL="3627013" indent="0" algn="ctr">
              <a:buNone/>
              <a:defRPr sz="1813"/>
            </a:lvl8pPr>
            <a:lvl9pPr marL="4145158" indent="0" algn="ctr">
              <a:buNone/>
              <a:defRPr sz="1813"/>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p>
            <a:fld id="{6B86245D-015E-46AE-96CC-32E8A5E9A1DF}" type="datetimeFigureOut">
              <a:rPr lang="es-CO" smtClean="0"/>
              <a:t>28/01/2025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5716529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949960" y="2069042"/>
            <a:ext cx="5872480" cy="493151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995160" y="2069042"/>
            <a:ext cx="5872480" cy="493151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6B86245D-015E-46AE-96CC-32E8A5E9A1DF}" type="datetimeFigureOut">
              <a:rPr lang="es-CO" smtClean="0"/>
              <a:t>28/01/2025</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2058430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951760" y="413809"/>
            <a:ext cx="11917680" cy="1502305"/>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51760" y="1905318"/>
            <a:ext cx="5845492" cy="933767"/>
          </a:xfrm>
        </p:spPr>
        <p:txBody>
          <a:bodyPr anchor="b"/>
          <a:lstStyle>
            <a:lvl1pPr marL="0" indent="0">
              <a:buNone/>
              <a:defRPr sz="2720" b="1"/>
            </a:lvl1pPr>
            <a:lvl2pPr marL="518145" indent="0">
              <a:buNone/>
              <a:defRPr sz="2267" b="1"/>
            </a:lvl2pPr>
            <a:lvl3pPr marL="1036290" indent="0">
              <a:buNone/>
              <a:defRPr sz="2040" b="1"/>
            </a:lvl3pPr>
            <a:lvl4pPr marL="1554434" indent="0">
              <a:buNone/>
              <a:defRPr sz="1813" b="1"/>
            </a:lvl4pPr>
            <a:lvl5pPr marL="2072579" indent="0">
              <a:buNone/>
              <a:defRPr sz="1813" b="1"/>
            </a:lvl5pPr>
            <a:lvl6pPr marL="2590724" indent="0">
              <a:buNone/>
              <a:defRPr sz="1813" b="1"/>
            </a:lvl6pPr>
            <a:lvl7pPr marL="3108869" indent="0">
              <a:buNone/>
              <a:defRPr sz="1813" b="1"/>
            </a:lvl7pPr>
            <a:lvl8pPr marL="3627013" indent="0">
              <a:buNone/>
              <a:defRPr sz="1813" b="1"/>
            </a:lvl8pPr>
            <a:lvl9pPr marL="4145158" indent="0">
              <a:buNone/>
              <a:defRPr sz="1813" b="1"/>
            </a:lvl9pPr>
          </a:lstStyle>
          <a:p>
            <a:pPr lvl="0"/>
            <a:r>
              <a:rPr lang="es-ES"/>
              <a:t>Editar el estilo de texto del patrón</a:t>
            </a:r>
          </a:p>
        </p:txBody>
      </p:sp>
      <p:sp>
        <p:nvSpPr>
          <p:cNvPr id="4" name="Content Placeholder 3"/>
          <p:cNvSpPr>
            <a:spLocks noGrp="1"/>
          </p:cNvSpPr>
          <p:nvPr>
            <p:ph sz="half" idx="2"/>
          </p:nvPr>
        </p:nvSpPr>
        <p:spPr>
          <a:xfrm>
            <a:off x="951760" y="2839085"/>
            <a:ext cx="5845492" cy="417586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995160" y="1905318"/>
            <a:ext cx="5874280" cy="933767"/>
          </a:xfrm>
        </p:spPr>
        <p:txBody>
          <a:bodyPr anchor="b"/>
          <a:lstStyle>
            <a:lvl1pPr marL="0" indent="0">
              <a:buNone/>
              <a:defRPr sz="2720" b="1"/>
            </a:lvl1pPr>
            <a:lvl2pPr marL="518145" indent="0">
              <a:buNone/>
              <a:defRPr sz="2267" b="1"/>
            </a:lvl2pPr>
            <a:lvl3pPr marL="1036290" indent="0">
              <a:buNone/>
              <a:defRPr sz="2040" b="1"/>
            </a:lvl3pPr>
            <a:lvl4pPr marL="1554434" indent="0">
              <a:buNone/>
              <a:defRPr sz="1813" b="1"/>
            </a:lvl4pPr>
            <a:lvl5pPr marL="2072579" indent="0">
              <a:buNone/>
              <a:defRPr sz="1813" b="1"/>
            </a:lvl5pPr>
            <a:lvl6pPr marL="2590724" indent="0">
              <a:buNone/>
              <a:defRPr sz="1813" b="1"/>
            </a:lvl6pPr>
            <a:lvl7pPr marL="3108869" indent="0">
              <a:buNone/>
              <a:defRPr sz="1813" b="1"/>
            </a:lvl7pPr>
            <a:lvl8pPr marL="3627013" indent="0">
              <a:buNone/>
              <a:defRPr sz="1813" b="1"/>
            </a:lvl8pPr>
            <a:lvl9pPr marL="4145158" indent="0">
              <a:buNone/>
              <a:defRPr sz="1813" b="1"/>
            </a:lvl9pPr>
          </a:lstStyle>
          <a:p>
            <a:pPr lvl="0"/>
            <a:r>
              <a:rPr lang="es-ES"/>
              <a:t>Editar el estilo de texto del patrón</a:t>
            </a:r>
          </a:p>
        </p:txBody>
      </p:sp>
      <p:sp>
        <p:nvSpPr>
          <p:cNvPr id="6" name="Content Placeholder 5"/>
          <p:cNvSpPr>
            <a:spLocks noGrp="1"/>
          </p:cNvSpPr>
          <p:nvPr>
            <p:ph sz="quarter" idx="4"/>
          </p:nvPr>
        </p:nvSpPr>
        <p:spPr>
          <a:xfrm>
            <a:off x="6995160" y="2839085"/>
            <a:ext cx="5874280" cy="417586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6B86245D-015E-46AE-96CC-32E8A5E9A1DF}" type="datetimeFigureOut">
              <a:rPr lang="es-CO" smtClean="0"/>
              <a:t>28/01/2025</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279903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6B86245D-015E-46AE-96CC-32E8A5E9A1DF}" type="datetimeFigureOut">
              <a:rPr lang="es-CO" smtClean="0"/>
              <a:t>28/01/2025</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782768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86245D-015E-46AE-96CC-32E8A5E9A1DF}" type="datetimeFigureOut">
              <a:rPr lang="es-CO" smtClean="0"/>
              <a:t>28/01/2025</a:t>
            </a:fld>
            <a:endParaRPr lang="es-CO"/>
          </a:p>
        </p:txBody>
      </p:sp>
      <p:sp>
        <p:nvSpPr>
          <p:cNvPr id="3" name="Footer Placeholder 2"/>
          <p:cNvSpPr>
            <a:spLocks noGrp="1"/>
          </p:cNvSpPr>
          <p:nvPr>
            <p:ph type="ftr" sz="quarter" idx="11"/>
          </p:nvPr>
        </p:nvSpPr>
        <p:spPr/>
        <p:txBody>
          <a:bodyPr/>
          <a:lstStyle/>
          <a:p>
            <a:endParaRPr lang="es-CO"/>
          </a:p>
        </p:txBody>
      </p:sp>
      <p:sp>
        <p:nvSpPr>
          <p:cNvPr id="4" name="Slide Number Placeholder 3"/>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700584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51760" y="518160"/>
            <a:ext cx="4456535" cy="1813560"/>
          </a:xfrm>
        </p:spPr>
        <p:txBody>
          <a:bodyPr anchor="b"/>
          <a:lstStyle>
            <a:lvl1pPr>
              <a:defRPr sz="3627"/>
            </a:lvl1pPr>
          </a:lstStyle>
          <a:p>
            <a:r>
              <a:rPr lang="es-ES"/>
              <a:t>Haga clic para modificar el estilo de título del patrón</a:t>
            </a:r>
            <a:endParaRPr lang="en-US" dirty="0"/>
          </a:p>
        </p:txBody>
      </p:sp>
      <p:sp>
        <p:nvSpPr>
          <p:cNvPr id="3" name="Content Placeholder 2"/>
          <p:cNvSpPr>
            <a:spLocks noGrp="1"/>
          </p:cNvSpPr>
          <p:nvPr>
            <p:ph idx="1"/>
          </p:nvPr>
        </p:nvSpPr>
        <p:spPr>
          <a:xfrm>
            <a:off x="5874280" y="1119082"/>
            <a:ext cx="6995160" cy="5523442"/>
          </a:xfrm>
        </p:spPr>
        <p:txBody>
          <a:bodyPr/>
          <a:lstStyle>
            <a:lvl1pPr>
              <a:defRPr sz="3627"/>
            </a:lvl1pPr>
            <a:lvl2pPr>
              <a:defRPr sz="3173"/>
            </a:lvl2pPr>
            <a:lvl3pPr>
              <a:defRPr sz="2720"/>
            </a:lvl3pPr>
            <a:lvl4pPr>
              <a:defRPr sz="2267"/>
            </a:lvl4pPr>
            <a:lvl5pPr>
              <a:defRPr sz="2267"/>
            </a:lvl5pPr>
            <a:lvl6pPr>
              <a:defRPr sz="2267"/>
            </a:lvl6pPr>
            <a:lvl7pPr>
              <a:defRPr sz="2267"/>
            </a:lvl7pPr>
            <a:lvl8pPr>
              <a:defRPr sz="2267"/>
            </a:lvl8pPr>
            <a:lvl9pPr>
              <a:defRPr sz="2267"/>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951760" y="2331720"/>
            <a:ext cx="4456535" cy="4319800"/>
          </a:xfrm>
        </p:spPr>
        <p:txBody>
          <a:bodyPr/>
          <a:lstStyle>
            <a:lvl1pPr marL="0" indent="0">
              <a:buNone/>
              <a:defRPr sz="1813"/>
            </a:lvl1pPr>
            <a:lvl2pPr marL="518145" indent="0">
              <a:buNone/>
              <a:defRPr sz="1587"/>
            </a:lvl2pPr>
            <a:lvl3pPr marL="1036290" indent="0">
              <a:buNone/>
              <a:defRPr sz="1360"/>
            </a:lvl3pPr>
            <a:lvl4pPr marL="1554434" indent="0">
              <a:buNone/>
              <a:defRPr sz="1133"/>
            </a:lvl4pPr>
            <a:lvl5pPr marL="2072579" indent="0">
              <a:buNone/>
              <a:defRPr sz="1133"/>
            </a:lvl5pPr>
            <a:lvl6pPr marL="2590724" indent="0">
              <a:buNone/>
              <a:defRPr sz="1133"/>
            </a:lvl6pPr>
            <a:lvl7pPr marL="3108869" indent="0">
              <a:buNone/>
              <a:defRPr sz="1133"/>
            </a:lvl7pPr>
            <a:lvl8pPr marL="3627013" indent="0">
              <a:buNone/>
              <a:defRPr sz="1133"/>
            </a:lvl8pPr>
            <a:lvl9pPr marL="4145158" indent="0">
              <a:buNone/>
              <a:defRPr sz="1133"/>
            </a:lvl9pPr>
          </a:lstStyle>
          <a:p>
            <a:pPr lvl="0"/>
            <a:r>
              <a:rPr lang="es-ES"/>
              <a:t>Editar el estilo de texto del patrón</a:t>
            </a:r>
          </a:p>
        </p:txBody>
      </p:sp>
      <p:sp>
        <p:nvSpPr>
          <p:cNvPr id="5" name="Date Placeholder 4"/>
          <p:cNvSpPr>
            <a:spLocks noGrp="1"/>
          </p:cNvSpPr>
          <p:nvPr>
            <p:ph type="dt" sz="half" idx="10"/>
          </p:nvPr>
        </p:nvSpPr>
        <p:spPr/>
        <p:txBody>
          <a:bodyPr/>
          <a:lstStyle/>
          <a:p>
            <a:fld id="{6B86245D-015E-46AE-96CC-32E8A5E9A1DF}" type="datetimeFigureOut">
              <a:rPr lang="es-CO" smtClean="0"/>
              <a:t>28/01/2025</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1462420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51760" y="518160"/>
            <a:ext cx="4456535" cy="1813560"/>
          </a:xfrm>
        </p:spPr>
        <p:txBody>
          <a:bodyPr anchor="b"/>
          <a:lstStyle>
            <a:lvl1pPr>
              <a:defRPr sz="3627"/>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874280" y="1119082"/>
            <a:ext cx="6995160" cy="5523442"/>
          </a:xfrm>
        </p:spPr>
        <p:txBody>
          <a:bodyPr anchor="t"/>
          <a:lstStyle>
            <a:lvl1pPr marL="0" indent="0">
              <a:buNone/>
              <a:defRPr sz="3627"/>
            </a:lvl1pPr>
            <a:lvl2pPr marL="518145" indent="0">
              <a:buNone/>
              <a:defRPr sz="3173"/>
            </a:lvl2pPr>
            <a:lvl3pPr marL="1036290" indent="0">
              <a:buNone/>
              <a:defRPr sz="2720"/>
            </a:lvl3pPr>
            <a:lvl4pPr marL="1554434" indent="0">
              <a:buNone/>
              <a:defRPr sz="2267"/>
            </a:lvl4pPr>
            <a:lvl5pPr marL="2072579" indent="0">
              <a:buNone/>
              <a:defRPr sz="2267"/>
            </a:lvl5pPr>
            <a:lvl6pPr marL="2590724" indent="0">
              <a:buNone/>
              <a:defRPr sz="2267"/>
            </a:lvl6pPr>
            <a:lvl7pPr marL="3108869" indent="0">
              <a:buNone/>
              <a:defRPr sz="2267"/>
            </a:lvl7pPr>
            <a:lvl8pPr marL="3627013" indent="0">
              <a:buNone/>
              <a:defRPr sz="2267"/>
            </a:lvl8pPr>
            <a:lvl9pPr marL="4145158" indent="0">
              <a:buNone/>
              <a:defRPr sz="2267"/>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51760" y="2331720"/>
            <a:ext cx="4456535" cy="4319800"/>
          </a:xfrm>
        </p:spPr>
        <p:txBody>
          <a:bodyPr/>
          <a:lstStyle>
            <a:lvl1pPr marL="0" indent="0">
              <a:buNone/>
              <a:defRPr sz="1813"/>
            </a:lvl1pPr>
            <a:lvl2pPr marL="518145" indent="0">
              <a:buNone/>
              <a:defRPr sz="1587"/>
            </a:lvl2pPr>
            <a:lvl3pPr marL="1036290" indent="0">
              <a:buNone/>
              <a:defRPr sz="1360"/>
            </a:lvl3pPr>
            <a:lvl4pPr marL="1554434" indent="0">
              <a:buNone/>
              <a:defRPr sz="1133"/>
            </a:lvl4pPr>
            <a:lvl5pPr marL="2072579" indent="0">
              <a:buNone/>
              <a:defRPr sz="1133"/>
            </a:lvl5pPr>
            <a:lvl6pPr marL="2590724" indent="0">
              <a:buNone/>
              <a:defRPr sz="1133"/>
            </a:lvl6pPr>
            <a:lvl7pPr marL="3108869" indent="0">
              <a:buNone/>
              <a:defRPr sz="1133"/>
            </a:lvl7pPr>
            <a:lvl8pPr marL="3627013" indent="0">
              <a:buNone/>
              <a:defRPr sz="1133"/>
            </a:lvl8pPr>
            <a:lvl9pPr marL="4145158" indent="0">
              <a:buNone/>
              <a:defRPr sz="1133"/>
            </a:lvl9pPr>
          </a:lstStyle>
          <a:p>
            <a:pPr lvl="0"/>
            <a:r>
              <a:rPr lang="es-ES"/>
              <a:t>Editar el estilo de texto del patrón</a:t>
            </a:r>
          </a:p>
        </p:txBody>
      </p:sp>
      <p:sp>
        <p:nvSpPr>
          <p:cNvPr id="5" name="Date Placeholder 4"/>
          <p:cNvSpPr>
            <a:spLocks noGrp="1"/>
          </p:cNvSpPr>
          <p:nvPr>
            <p:ph type="dt" sz="half" idx="10"/>
          </p:nvPr>
        </p:nvSpPr>
        <p:spPr/>
        <p:txBody>
          <a:bodyPr/>
          <a:lstStyle/>
          <a:p>
            <a:fld id="{6B86245D-015E-46AE-96CC-32E8A5E9A1DF}" type="datetimeFigureOut">
              <a:rPr lang="es-CO" smtClean="0"/>
              <a:t>28/01/2025</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1C52531-C0F7-4A3B-9293-860134404F61}" type="slidenum">
              <a:rPr lang="es-CO" smtClean="0"/>
              <a:t>‹Nº›</a:t>
            </a:fld>
            <a:endParaRPr lang="es-CO"/>
          </a:p>
        </p:txBody>
      </p:sp>
    </p:spTree>
    <p:extLst>
      <p:ext uri="{BB962C8B-B14F-4D97-AF65-F5344CB8AC3E}">
        <p14:creationId xmlns:p14="http://schemas.microsoft.com/office/powerpoint/2010/main" val="8864786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49960" y="413809"/>
            <a:ext cx="11917680" cy="1502305"/>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49960" y="2069042"/>
            <a:ext cx="11917680" cy="4931516"/>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949960" y="7203864"/>
            <a:ext cx="3108960" cy="413808"/>
          </a:xfrm>
          <a:prstGeom prst="rect">
            <a:avLst/>
          </a:prstGeom>
        </p:spPr>
        <p:txBody>
          <a:bodyPr vert="horz" lIns="91440" tIns="45720" rIns="91440" bIns="45720" rtlCol="0" anchor="ctr"/>
          <a:lstStyle>
            <a:lvl1pPr algn="l">
              <a:defRPr sz="1360">
                <a:solidFill>
                  <a:schemeClr val="tx1">
                    <a:tint val="75000"/>
                  </a:schemeClr>
                </a:solidFill>
              </a:defRPr>
            </a:lvl1pPr>
          </a:lstStyle>
          <a:p>
            <a:fld id="{6B86245D-015E-46AE-96CC-32E8A5E9A1DF}" type="datetimeFigureOut">
              <a:rPr lang="es-CO" smtClean="0"/>
              <a:t>28/01/2025</a:t>
            </a:fld>
            <a:endParaRPr lang="es-CO"/>
          </a:p>
        </p:txBody>
      </p:sp>
      <p:sp>
        <p:nvSpPr>
          <p:cNvPr id="5" name="Footer Placeholder 4"/>
          <p:cNvSpPr>
            <a:spLocks noGrp="1"/>
          </p:cNvSpPr>
          <p:nvPr>
            <p:ph type="ftr" sz="quarter" idx="3"/>
          </p:nvPr>
        </p:nvSpPr>
        <p:spPr>
          <a:xfrm>
            <a:off x="4577080" y="7203864"/>
            <a:ext cx="4663440" cy="413808"/>
          </a:xfrm>
          <a:prstGeom prst="rect">
            <a:avLst/>
          </a:prstGeom>
        </p:spPr>
        <p:txBody>
          <a:bodyPr vert="horz" lIns="91440" tIns="45720" rIns="91440" bIns="45720" rtlCol="0" anchor="ctr"/>
          <a:lstStyle>
            <a:lvl1pPr algn="ctr">
              <a:defRPr sz="1360">
                <a:solidFill>
                  <a:schemeClr val="tx1">
                    <a:tint val="75000"/>
                  </a:schemeClr>
                </a:solidFill>
              </a:defRPr>
            </a:lvl1pPr>
          </a:lstStyle>
          <a:p>
            <a:endParaRPr lang="es-CO"/>
          </a:p>
        </p:txBody>
      </p:sp>
      <p:sp>
        <p:nvSpPr>
          <p:cNvPr id="6" name="Slide Number Placeholder 5"/>
          <p:cNvSpPr>
            <a:spLocks noGrp="1"/>
          </p:cNvSpPr>
          <p:nvPr>
            <p:ph type="sldNum" sz="quarter" idx="4"/>
          </p:nvPr>
        </p:nvSpPr>
        <p:spPr>
          <a:xfrm>
            <a:off x="9758680" y="7203864"/>
            <a:ext cx="3108960" cy="413808"/>
          </a:xfrm>
          <a:prstGeom prst="rect">
            <a:avLst/>
          </a:prstGeom>
        </p:spPr>
        <p:txBody>
          <a:bodyPr vert="horz" lIns="91440" tIns="45720" rIns="91440" bIns="45720" rtlCol="0" anchor="ctr"/>
          <a:lstStyle>
            <a:lvl1pPr algn="r">
              <a:defRPr sz="1360">
                <a:solidFill>
                  <a:schemeClr val="tx1">
                    <a:tint val="75000"/>
                  </a:schemeClr>
                </a:solidFill>
              </a:defRPr>
            </a:lvl1pPr>
          </a:lstStyle>
          <a:p>
            <a:fld id="{31C52531-C0F7-4A3B-9293-860134404F61}" type="slidenum">
              <a:rPr lang="es-CO" smtClean="0"/>
              <a:t>‹Nº›</a:t>
            </a:fld>
            <a:endParaRPr lang="es-CO"/>
          </a:p>
        </p:txBody>
      </p:sp>
    </p:spTree>
    <p:extLst>
      <p:ext uri="{BB962C8B-B14F-4D97-AF65-F5344CB8AC3E}">
        <p14:creationId xmlns:p14="http://schemas.microsoft.com/office/powerpoint/2010/main" val="157627372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036290" rtl="0" eaLnBrk="1" latinLnBrk="0" hangingPunct="1">
        <a:lnSpc>
          <a:spcPct val="90000"/>
        </a:lnSpc>
        <a:spcBef>
          <a:spcPct val="0"/>
        </a:spcBef>
        <a:buNone/>
        <a:defRPr sz="4987" kern="1200">
          <a:solidFill>
            <a:schemeClr val="tx1"/>
          </a:solidFill>
          <a:latin typeface="+mj-lt"/>
          <a:ea typeface="+mj-ea"/>
          <a:cs typeface="+mj-cs"/>
        </a:defRPr>
      </a:lvl1pPr>
    </p:titleStyle>
    <p:bodyStyle>
      <a:lvl1pPr marL="259072" indent="-259072" algn="l" defTabSz="1036290" rtl="0" eaLnBrk="1" latinLnBrk="0" hangingPunct="1">
        <a:lnSpc>
          <a:spcPct val="90000"/>
        </a:lnSpc>
        <a:spcBef>
          <a:spcPts val="1133"/>
        </a:spcBef>
        <a:buFont typeface="Arial" panose="020B0604020202020204" pitchFamily="34" charset="0"/>
        <a:buChar char="•"/>
        <a:defRPr sz="3173" kern="1200">
          <a:solidFill>
            <a:schemeClr val="tx1"/>
          </a:solidFill>
          <a:latin typeface="+mn-lt"/>
          <a:ea typeface="+mn-ea"/>
          <a:cs typeface="+mn-cs"/>
        </a:defRPr>
      </a:lvl1pPr>
      <a:lvl2pPr marL="777217" indent="-259072" algn="l" defTabSz="1036290" rtl="0" eaLnBrk="1" latinLnBrk="0" hangingPunct="1">
        <a:lnSpc>
          <a:spcPct val="90000"/>
        </a:lnSpc>
        <a:spcBef>
          <a:spcPts val="567"/>
        </a:spcBef>
        <a:buFont typeface="Arial" panose="020B0604020202020204" pitchFamily="34" charset="0"/>
        <a:buChar char="•"/>
        <a:defRPr sz="2720" kern="1200">
          <a:solidFill>
            <a:schemeClr val="tx1"/>
          </a:solidFill>
          <a:latin typeface="+mn-lt"/>
          <a:ea typeface="+mn-ea"/>
          <a:cs typeface="+mn-cs"/>
        </a:defRPr>
      </a:lvl2pPr>
      <a:lvl3pPr marL="1295362" indent="-259072" algn="l" defTabSz="1036290" rtl="0" eaLnBrk="1" latinLnBrk="0" hangingPunct="1">
        <a:lnSpc>
          <a:spcPct val="90000"/>
        </a:lnSpc>
        <a:spcBef>
          <a:spcPts val="567"/>
        </a:spcBef>
        <a:buFont typeface="Arial" panose="020B0604020202020204" pitchFamily="34" charset="0"/>
        <a:buChar char="•"/>
        <a:defRPr sz="2267" kern="1200">
          <a:solidFill>
            <a:schemeClr val="tx1"/>
          </a:solidFill>
          <a:latin typeface="+mn-lt"/>
          <a:ea typeface="+mn-ea"/>
          <a:cs typeface="+mn-cs"/>
        </a:defRPr>
      </a:lvl3pPr>
      <a:lvl4pPr marL="1813507"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4pPr>
      <a:lvl5pPr marL="233165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5pPr>
      <a:lvl6pPr marL="284979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6pPr>
      <a:lvl7pPr marL="336794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7pPr>
      <a:lvl8pPr marL="388608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8pPr>
      <a:lvl9pPr marL="4404230"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9pPr>
    </p:bodyStyle>
    <p:otherStyle>
      <a:defPPr>
        <a:defRPr lang="en-US"/>
      </a:defPPr>
      <a:lvl1pPr marL="0" algn="l" defTabSz="1036290" rtl="0" eaLnBrk="1" latinLnBrk="0" hangingPunct="1">
        <a:defRPr sz="2040" kern="1200">
          <a:solidFill>
            <a:schemeClr val="tx1"/>
          </a:solidFill>
          <a:latin typeface="+mn-lt"/>
          <a:ea typeface="+mn-ea"/>
          <a:cs typeface="+mn-cs"/>
        </a:defRPr>
      </a:lvl1pPr>
      <a:lvl2pPr marL="518145" algn="l" defTabSz="1036290" rtl="0" eaLnBrk="1" latinLnBrk="0" hangingPunct="1">
        <a:defRPr sz="2040" kern="1200">
          <a:solidFill>
            <a:schemeClr val="tx1"/>
          </a:solidFill>
          <a:latin typeface="+mn-lt"/>
          <a:ea typeface="+mn-ea"/>
          <a:cs typeface="+mn-cs"/>
        </a:defRPr>
      </a:lvl2pPr>
      <a:lvl3pPr marL="1036290" algn="l" defTabSz="1036290" rtl="0" eaLnBrk="1" latinLnBrk="0" hangingPunct="1">
        <a:defRPr sz="2040" kern="1200">
          <a:solidFill>
            <a:schemeClr val="tx1"/>
          </a:solidFill>
          <a:latin typeface="+mn-lt"/>
          <a:ea typeface="+mn-ea"/>
          <a:cs typeface="+mn-cs"/>
        </a:defRPr>
      </a:lvl3pPr>
      <a:lvl4pPr marL="1554434" algn="l" defTabSz="1036290" rtl="0" eaLnBrk="1" latinLnBrk="0" hangingPunct="1">
        <a:defRPr sz="2040" kern="1200">
          <a:solidFill>
            <a:schemeClr val="tx1"/>
          </a:solidFill>
          <a:latin typeface="+mn-lt"/>
          <a:ea typeface="+mn-ea"/>
          <a:cs typeface="+mn-cs"/>
        </a:defRPr>
      </a:lvl4pPr>
      <a:lvl5pPr marL="2072579" algn="l" defTabSz="1036290" rtl="0" eaLnBrk="1" latinLnBrk="0" hangingPunct="1">
        <a:defRPr sz="2040" kern="1200">
          <a:solidFill>
            <a:schemeClr val="tx1"/>
          </a:solidFill>
          <a:latin typeface="+mn-lt"/>
          <a:ea typeface="+mn-ea"/>
          <a:cs typeface="+mn-cs"/>
        </a:defRPr>
      </a:lvl5pPr>
      <a:lvl6pPr marL="2590724" algn="l" defTabSz="1036290" rtl="0" eaLnBrk="1" latinLnBrk="0" hangingPunct="1">
        <a:defRPr sz="2040" kern="1200">
          <a:solidFill>
            <a:schemeClr val="tx1"/>
          </a:solidFill>
          <a:latin typeface="+mn-lt"/>
          <a:ea typeface="+mn-ea"/>
          <a:cs typeface="+mn-cs"/>
        </a:defRPr>
      </a:lvl6pPr>
      <a:lvl7pPr marL="3108869" algn="l" defTabSz="1036290" rtl="0" eaLnBrk="1" latinLnBrk="0" hangingPunct="1">
        <a:defRPr sz="2040" kern="1200">
          <a:solidFill>
            <a:schemeClr val="tx1"/>
          </a:solidFill>
          <a:latin typeface="+mn-lt"/>
          <a:ea typeface="+mn-ea"/>
          <a:cs typeface="+mn-cs"/>
        </a:defRPr>
      </a:lvl7pPr>
      <a:lvl8pPr marL="3627013" algn="l" defTabSz="1036290" rtl="0" eaLnBrk="1" latinLnBrk="0" hangingPunct="1">
        <a:defRPr sz="2040" kern="1200">
          <a:solidFill>
            <a:schemeClr val="tx1"/>
          </a:solidFill>
          <a:latin typeface="+mn-lt"/>
          <a:ea typeface="+mn-ea"/>
          <a:cs typeface="+mn-cs"/>
        </a:defRPr>
      </a:lvl8pPr>
      <a:lvl9pPr marL="4145158" algn="l" defTabSz="1036290" rtl="0" eaLnBrk="1" latinLnBrk="0" hangingPunct="1">
        <a:defRPr sz="204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3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2037" y="325319"/>
            <a:ext cx="12800194" cy="1502305"/>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42038" y="1980552"/>
            <a:ext cx="12800194" cy="472504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extLst>
      <p:ext uri="{BB962C8B-B14F-4D97-AF65-F5344CB8AC3E}">
        <p14:creationId xmlns:p14="http://schemas.microsoft.com/office/powerpoint/2010/main" val="242389722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 id="2147483709" r:id="rId25"/>
    <p:sldLayoutId id="2147483710" r:id="rId26"/>
    <p:sldLayoutId id="2147483711" r:id="rId27"/>
    <p:sldLayoutId id="2147483712" r:id="rId28"/>
  </p:sldLayoutIdLst>
  <p:txStyles>
    <p:titleStyle>
      <a:lvl1pPr algn="l" defTabSz="1036290" rtl="0" eaLnBrk="1" latinLnBrk="0" hangingPunct="1">
        <a:lnSpc>
          <a:spcPct val="90000"/>
        </a:lnSpc>
        <a:spcBef>
          <a:spcPct val="0"/>
        </a:spcBef>
        <a:buNone/>
        <a:defRPr sz="4987" kern="1200">
          <a:solidFill>
            <a:schemeClr val="tx1">
              <a:lumMod val="75000"/>
              <a:lumOff val="25000"/>
            </a:schemeClr>
          </a:solidFill>
          <a:latin typeface="Flama Condensed Light" panose="02000000000000000000" pitchFamily="50" charset="0"/>
          <a:ea typeface="+mj-ea"/>
          <a:cs typeface="+mj-cs"/>
        </a:defRPr>
      </a:lvl1pPr>
    </p:titleStyle>
    <p:bodyStyle>
      <a:lvl1pPr marL="259072" indent="-259072" algn="l" defTabSz="1036290" rtl="0" eaLnBrk="1" latinLnBrk="0" hangingPunct="1">
        <a:lnSpc>
          <a:spcPct val="90000"/>
        </a:lnSpc>
        <a:spcBef>
          <a:spcPts val="1133"/>
        </a:spcBef>
        <a:buFont typeface="Arial" panose="020B0604020202020204" pitchFamily="34" charset="0"/>
        <a:buChar char="•"/>
        <a:defRPr sz="3173" kern="1200">
          <a:solidFill>
            <a:schemeClr val="tx1">
              <a:lumMod val="75000"/>
              <a:lumOff val="25000"/>
            </a:schemeClr>
          </a:solidFill>
          <a:latin typeface="Flama Condensed Light" panose="02000000000000000000" pitchFamily="50" charset="0"/>
          <a:ea typeface="+mn-ea"/>
          <a:cs typeface="+mn-cs"/>
        </a:defRPr>
      </a:lvl1pPr>
      <a:lvl2pPr marL="777217" indent="-259072" algn="l" defTabSz="1036290" rtl="0" eaLnBrk="1" latinLnBrk="0" hangingPunct="1">
        <a:lnSpc>
          <a:spcPct val="90000"/>
        </a:lnSpc>
        <a:spcBef>
          <a:spcPts val="567"/>
        </a:spcBef>
        <a:buFont typeface="Arial" panose="020B0604020202020204" pitchFamily="34" charset="0"/>
        <a:buChar char="•"/>
        <a:defRPr sz="2720" kern="1200">
          <a:solidFill>
            <a:schemeClr val="tx1">
              <a:lumMod val="75000"/>
              <a:lumOff val="25000"/>
            </a:schemeClr>
          </a:solidFill>
          <a:latin typeface="Flama Condensed Light" panose="02000000000000000000" pitchFamily="50" charset="0"/>
          <a:ea typeface="+mn-ea"/>
          <a:cs typeface="+mn-cs"/>
        </a:defRPr>
      </a:lvl2pPr>
      <a:lvl3pPr marL="1295362" indent="-259072" algn="l" defTabSz="1036290" rtl="0" eaLnBrk="1" latinLnBrk="0" hangingPunct="1">
        <a:lnSpc>
          <a:spcPct val="90000"/>
        </a:lnSpc>
        <a:spcBef>
          <a:spcPts val="567"/>
        </a:spcBef>
        <a:buFont typeface="Arial" panose="020B0604020202020204" pitchFamily="34" charset="0"/>
        <a:buChar char="•"/>
        <a:defRPr sz="2267" kern="1200">
          <a:solidFill>
            <a:schemeClr val="tx1">
              <a:lumMod val="75000"/>
              <a:lumOff val="25000"/>
            </a:schemeClr>
          </a:solidFill>
          <a:latin typeface="Flama Condensed Light" panose="02000000000000000000" pitchFamily="50" charset="0"/>
          <a:ea typeface="+mn-ea"/>
          <a:cs typeface="+mn-cs"/>
        </a:defRPr>
      </a:lvl3pPr>
      <a:lvl4pPr marL="1813507"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4pPr>
      <a:lvl5pPr marL="2331651"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5pPr>
      <a:lvl6pPr marL="284979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6pPr>
      <a:lvl7pPr marL="336794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7pPr>
      <a:lvl8pPr marL="388608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8pPr>
      <a:lvl9pPr marL="4404230"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9pPr>
    </p:bodyStyle>
    <p:otherStyle>
      <a:defPPr>
        <a:defRPr lang="en-US"/>
      </a:defPPr>
      <a:lvl1pPr marL="0" algn="l" defTabSz="1036290" rtl="0" eaLnBrk="1" latinLnBrk="0" hangingPunct="1">
        <a:defRPr sz="2040" kern="1200">
          <a:solidFill>
            <a:schemeClr val="tx1"/>
          </a:solidFill>
          <a:latin typeface="+mn-lt"/>
          <a:ea typeface="+mn-ea"/>
          <a:cs typeface="+mn-cs"/>
        </a:defRPr>
      </a:lvl1pPr>
      <a:lvl2pPr marL="518145" algn="l" defTabSz="1036290" rtl="0" eaLnBrk="1" latinLnBrk="0" hangingPunct="1">
        <a:defRPr sz="2040" kern="1200">
          <a:solidFill>
            <a:schemeClr val="tx1"/>
          </a:solidFill>
          <a:latin typeface="+mn-lt"/>
          <a:ea typeface="+mn-ea"/>
          <a:cs typeface="+mn-cs"/>
        </a:defRPr>
      </a:lvl2pPr>
      <a:lvl3pPr marL="1036290" algn="l" defTabSz="1036290" rtl="0" eaLnBrk="1" latinLnBrk="0" hangingPunct="1">
        <a:defRPr sz="2040" kern="1200">
          <a:solidFill>
            <a:schemeClr val="tx1"/>
          </a:solidFill>
          <a:latin typeface="+mn-lt"/>
          <a:ea typeface="+mn-ea"/>
          <a:cs typeface="+mn-cs"/>
        </a:defRPr>
      </a:lvl3pPr>
      <a:lvl4pPr marL="1554434" algn="l" defTabSz="1036290" rtl="0" eaLnBrk="1" latinLnBrk="0" hangingPunct="1">
        <a:defRPr sz="2040" kern="1200">
          <a:solidFill>
            <a:schemeClr val="tx1"/>
          </a:solidFill>
          <a:latin typeface="+mn-lt"/>
          <a:ea typeface="+mn-ea"/>
          <a:cs typeface="+mn-cs"/>
        </a:defRPr>
      </a:lvl4pPr>
      <a:lvl5pPr marL="2072579" algn="l" defTabSz="1036290" rtl="0" eaLnBrk="1" latinLnBrk="0" hangingPunct="1">
        <a:defRPr sz="2040" kern="1200">
          <a:solidFill>
            <a:schemeClr val="tx1"/>
          </a:solidFill>
          <a:latin typeface="+mn-lt"/>
          <a:ea typeface="+mn-ea"/>
          <a:cs typeface="+mn-cs"/>
        </a:defRPr>
      </a:lvl5pPr>
      <a:lvl6pPr marL="2590724" algn="l" defTabSz="1036290" rtl="0" eaLnBrk="1" latinLnBrk="0" hangingPunct="1">
        <a:defRPr sz="2040" kern="1200">
          <a:solidFill>
            <a:schemeClr val="tx1"/>
          </a:solidFill>
          <a:latin typeface="+mn-lt"/>
          <a:ea typeface="+mn-ea"/>
          <a:cs typeface="+mn-cs"/>
        </a:defRPr>
      </a:lvl6pPr>
      <a:lvl7pPr marL="3108869" algn="l" defTabSz="1036290" rtl="0" eaLnBrk="1" latinLnBrk="0" hangingPunct="1">
        <a:defRPr sz="2040" kern="1200">
          <a:solidFill>
            <a:schemeClr val="tx1"/>
          </a:solidFill>
          <a:latin typeface="+mn-lt"/>
          <a:ea typeface="+mn-ea"/>
          <a:cs typeface="+mn-cs"/>
        </a:defRPr>
      </a:lvl7pPr>
      <a:lvl8pPr marL="3627013" algn="l" defTabSz="1036290" rtl="0" eaLnBrk="1" latinLnBrk="0" hangingPunct="1">
        <a:defRPr sz="2040" kern="1200">
          <a:solidFill>
            <a:schemeClr val="tx1"/>
          </a:solidFill>
          <a:latin typeface="+mn-lt"/>
          <a:ea typeface="+mn-ea"/>
          <a:cs typeface="+mn-cs"/>
        </a:defRPr>
      </a:lvl8pPr>
      <a:lvl9pPr marL="4145158" algn="l" defTabSz="1036290" rtl="0" eaLnBrk="1" latinLnBrk="0" hangingPunct="1">
        <a:defRPr sz="20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9.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0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6.xml"/><Relationship Id="rId1" Type="http://schemas.openxmlformats.org/officeDocument/2006/relationships/slideLayout" Target="../slideLayouts/slideLayout37.xml"/></Relationships>
</file>

<file path=ppt/slides/_rels/slide10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7.xml"/><Relationship Id="rId1" Type="http://schemas.openxmlformats.org/officeDocument/2006/relationships/themeOverride" Target="../theme/themeOverride2.xml"/><Relationship Id="rId4" Type="http://schemas.openxmlformats.org/officeDocument/2006/relationships/image" Target="../media/image75.pn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37.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7.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9.xml"/><Relationship Id="rId1" Type="http://schemas.openxmlformats.org/officeDocument/2006/relationships/themeOverride" Target="../theme/themeOverride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mailto:cesar.lopezg@upb.edu.co"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5.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2" Type="http://schemas.openxmlformats.org/officeDocument/2006/relationships/hyperlink" Target="http://blog.koalite.com/2015/02/cohesion-y-acoplamiento/" TargetMode="External"/><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7.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7.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7.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3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7.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3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7.xml"/></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37.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7.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37.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17.xml"/><Relationship Id="rId1" Type="http://schemas.openxmlformats.org/officeDocument/2006/relationships/slideLayout" Target="../slideLayouts/slideLayout3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4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8.xml"/><Relationship Id="rId1" Type="http://schemas.openxmlformats.org/officeDocument/2006/relationships/slideLayout" Target="../slideLayouts/slideLayout3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7.xml"/></Relationships>
</file>

<file path=ppt/slides/_rels/slide4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0.xml"/><Relationship Id="rId1" Type="http://schemas.openxmlformats.org/officeDocument/2006/relationships/slideLayout" Target="../slideLayouts/slideLayout35.xml"/></Relationships>
</file>

<file path=ppt/slides/_rels/slide4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35.xml"/><Relationship Id="rId4" Type="http://schemas.openxmlformats.org/officeDocument/2006/relationships/image" Target="../media/image44.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7.xml"/></Relationships>
</file>

<file path=ppt/slides/_rels/slide4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2.xml"/><Relationship Id="rId1" Type="http://schemas.openxmlformats.org/officeDocument/2006/relationships/slideLayout" Target="../slideLayouts/slideLayout39.xml"/></Relationships>
</file>

<file path=ppt/slides/_rels/slide4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3.xml"/><Relationship Id="rId1" Type="http://schemas.openxmlformats.org/officeDocument/2006/relationships/slideLayout" Target="../slideLayouts/slideLayout37.xml"/></Relationships>
</file>

<file path=ppt/slides/_rels/slide4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4.xml"/><Relationship Id="rId1" Type="http://schemas.openxmlformats.org/officeDocument/2006/relationships/slideLayout" Target="../slideLayouts/slideLayout37.xml"/><Relationship Id="rId4" Type="http://schemas.openxmlformats.org/officeDocument/2006/relationships/image" Target="../media/image48.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5.xml"/></Relationships>
</file>

<file path=ppt/slides/_rels/slide5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5.xml"/><Relationship Id="rId1" Type="http://schemas.openxmlformats.org/officeDocument/2006/relationships/slideLayout" Target="../slideLayouts/slideLayout37.xml"/><Relationship Id="rId4" Type="http://schemas.openxmlformats.org/officeDocument/2006/relationships/image" Target="../media/image50.png"/></Relationships>
</file>

<file path=ppt/slides/_rels/slide5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6.xml"/><Relationship Id="rId1" Type="http://schemas.openxmlformats.org/officeDocument/2006/relationships/slideLayout" Target="../slideLayouts/slideLayout3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5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7.xml"/><Relationship Id="rId1" Type="http://schemas.openxmlformats.org/officeDocument/2006/relationships/slideLayout" Target="../slideLayouts/slideLayout3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7.xml"/></Relationships>
</file>

<file path=ppt/slides/_rels/slide56.xml.rels><?xml version="1.0" encoding="UTF-8" standalone="yes"?>
<Relationships xmlns="http://schemas.openxmlformats.org/package/2006/relationships"><Relationship Id="rId2" Type="http://schemas.openxmlformats.org/officeDocument/2006/relationships/hyperlink" Target="https://geeks.ms/etomas/2010/07/07/c-bsico-interfaces/" TargetMode="External"/><Relationship Id="rId1" Type="http://schemas.openxmlformats.org/officeDocument/2006/relationships/slideLayout" Target="../slideLayouts/slideLayout37.xml"/></Relationships>
</file>

<file path=ppt/slides/_rels/slide5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0.xml"/><Relationship Id="rId1" Type="http://schemas.openxmlformats.org/officeDocument/2006/relationships/slideLayout" Target="../slideLayouts/slideLayout37.xml"/></Relationships>
</file>

<file path=ppt/slides/_rels/slide58.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7.xml"/></Relationships>
</file>

<file path=ppt/slides/_rels/slide5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1.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7.xml"/></Relationships>
</file>

<file path=ppt/slides/_rels/slide6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2.xml"/><Relationship Id="rId1" Type="http://schemas.openxmlformats.org/officeDocument/2006/relationships/slideLayout" Target="../slideLayouts/slideLayout3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7.xml"/></Relationships>
</file>

<file path=ppt/slides/_rels/slide6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4.xml"/><Relationship Id="rId1" Type="http://schemas.openxmlformats.org/officeDocument/2006/relationships/slideLayout" Target="../slideLayouts/slideLayout37.xml"/></Relationships>
</file>

<file path=ppt/slides/_rels/slide6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5.xml"/><Relationship Id="rId1" Type="http://schemas.openxmlformats.org/officeDocument/2006/relationships/slideLayout" Target="../slideLayouts/slideLayout37.xml"/></Relationships>
</file>

<file path=ppt/slides/_rels/slide64.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39.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7.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3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1.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3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8.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3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16.xml"/><Relationship Id="rId5" Type="http://schemas.openxmlformats.org/officeDocument/2006/relationships/image" Target="../media/image65.png"/><Relationship Id="rId4" Type="http://schemas.openxmlformats.org/officeDocument/2006/relationships/image" Target="../media/image64.png"/></Relationships>
</file>

<file path=ppt/slides/_rels/slide8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16.xml"/></Relationships>
</file>

<file path=ppt/slides/_rels/slide87.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16.xml"/></Relationships>
</file>

<file path=ppt/slides/_rels/slide89.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16.xml"/><Relationship Id="rId5" Type="http://schemas.openxmlformats.org/officeDocument/2006/relationships/image" Target="../media/image74.png"/><Relationship Id="rId4" Type="http://schemas.openxmlformats.org/officeDocument/2006/relationships/image" Target="../media/image7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793597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a:xfrm>
            <a:off x="1645852" y="1928589"/>
            <a:ext cx="10363200" cy="1128078"/>
          </a:xfrm>
        </p:spPr>
        <p:txBody>
          <a:bodyPr/>
          <a:lstStyle/>
          <a:p>
            <a:r>
              <a:rPr lang="es-ES" b="1" dirty="0">
                <a:solidFill>
                  <a:srgbClr val="00B050"/>
                </a:solidFill>
              </a:rPr>
              <a:t>Métodos Especiales</a:t>
            </a:r>
            <a:endParaRPr lang="es-CO" b="1" dirty="0">
              <a:solidFill>
                <a:srgbClr val="00B050"/>
              </a:solidFill>
            </a:endParaRPr>
          </a:p>
        </p:txBody>
      </p:sp>
      <p:sp>
        <p:nvSpPr>
          <p:cNvPr id="5" name="Subtítulo 4"/>
          <p:cNvSpPr>
            <a:spLocks noGrp="1"/>
          </p:cNvSpPr>
          <p:nvPr>
            <p:ph type="subTitle" idx="1"/>
          </p:nvPr>
        </p:nvSpPr>
        <p:spPr>
          <a:xfrm>
            <a:off x="1727200" y="4082310"/>
            <a:ext cx="10363200" cy="695590"/>
          </a:xfrm>
        </p:spPr>
        <p:txBody>
          <a:bodyPr/>
          <a:lstStyle/>
          <a:p>
            <a:r>
              <a:rPr lang="es-ES" dirty="0"/>
              <a:t>Constructor                        </a:t>
            </a:r>
            <a:r>
              <a:rPr lang="es-ES" dirty="0" err="1"/>
              <a:t>Accesor</a:t>
            </a:r>
            <a:endParaRPr lang="es-ES" dirty="0"/>
          </a:p>
        </p:txBody>
      </p:sp>
      <p:pic>
        <p:nvPicPr>
          <p:cNvPr id="8" name="Imagen 7"/>
          <p:cNvPicPr>
            <a:picLocks noChangeAspect="1"/>
          </p:cNvPicPr>
          <p:nvPr/>
        </p:nvPicPr>
        <p:blipFill>
          <a:blip r:embed="rId2"/>
          <a:stretch>
            <a:fillRect/>
          </a:stretch>
        </p:blipFill>
        <p:spPr>
          <a:xfrm>
            <a:off x="7580018" y="4777900"/>
            <a:ext cx="2611619" cy="1589681"/>
          </a:xfrm>
          <a:prstGeom prst="rect">
            <a:avLst/>
          </a:prstGeom>
        </p:spPr>
      </p:pic>
      <p:pic>
        <p:nvPicPr>
          <p:cNvPr id="9" name="Imagen 8"/>
          <p:cNvPicPr>
            <a:picLocks noChangeAspect="1"/>
          </p:cNvPicPr>
          <p:nvPr/>
        </p:nvPicPr>
        <p:blipFill>
          <a:blip r:embed="rId3"/>
          <a:stretch>
            <a:fillRect/>
          </a:stretch>
        </p:blipFill>
        <p:spPr>
          <a:xfrm>
            <a:off x="3729672" y="4882251"/>
            <a:ext cx="2765834" cy="1424267"/>
          </a:xfrm>
          <a:prstGeom prst="rect">
            <a:avLst/>
          </a:prstGeom>
        </p:spPr>
      </p:pic>
    </p:spTree>
    <p:extLst>
      <p:ext uri="{BB962C8B-B14F-4D97-AF65-F5344CB8AC3E}">
        <p14:creationId xmlns:p14="http://schemas.microsoft.com/office/powerpoint/2010/main" val="39122305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8F65A4-44B6-46A6-9BFC-6374630D1FEB}"/>
              </a:ext>
            </a:extLst>
          </p:cNvPr>
          <p:cNvSpPr>
            <a:spLocks noGrp="1"/>
          </p:cNvSpPr>
          <p:nvPr>
            <p:ph type="title"/>
          </p:nvPr>
        </p:nvSpPr>
        <p:spPr/>
        <p:txBody>
          <a:bodyPr/>
          <a:lstStyle/>
          <a:p>
            <a:r>
              <a:rPr lang="es-ES" dirty="0"/>
              <a:t>Cuándo se usa o no la inmutabilidad</a:t>
            </a:r>
            <a:endParaRPr lang="es-CO" dirty="0"/>
          </a:p>
        </p:txBody>
      </p:sp>
      <p:sp>
        <p:nvSpPr>
          <p:cNvPr id="3" name="Marcador de contenido 2">
            <a:extLst>
              <a:ext uri="{FF2B5EF4-FFF2-40B4-BE49-F238E27FC236}">
                <a16:creationId xmlns:a16="http://schemas.microsoft.com/office/drawing/2014/main" id="{9FC3B845-6DA6-4F57-8739-7BE07C574E59}"/>
              </a:ext>
            </a:extLst>
          </p:cNvPr>
          <p:cNvSpPr>
            <a:spLocks noGrp="1"/>
          </p:cNvSpPr>
          <p:nvPr>
            <p:ph idx="1"/>
          </p:nvPr>
        </p:nvSpPr>
        <p:spPr>
          <a:xfrm>
            <a:off x="8148222" y="2489351"/>
            <a:ext cx="5013042" cy="4476902"/>
          </a:xfrm>
        </p:spPr>
        <p:txBody>
          <a:bodyPr>
            <a:normAutofit fontScale="85000" lnSpcReduction="10000"/>
          </a:bodyPr>
          <a:lstStyle/>
          <a:p>
            <a:pPr marL="0" indent="0" algn="ctr">
              <a:buNone/>
            </a:pPr>
            <a:r>
              <a:rPr lang="es-ES" b="1" dirty="0">
                <a:solidFill>
                  <a:schemeClr val="bg1"/>
                </a:solidFill>
                <a:highlight>
                  <a:srgbClr val="FF0000"/>
                </a:highlight>
              </a:rPr>
              <a:t>No se usa:</a:t>
            </a:r>
          </a:p>
          <a:p>
            <a:r>
              <a:rPr lang="es-ES" dirty="0"/>
              <a:t>Cuando los objetos son muy grandes y no es significativo retornar una instancia completa  para solo modificar un valor.</a:t>
            </a:r>
          </a:p>
          <a:p>
            <a:r>
              <a:rPr lang="es-CO" dirty="0"/>
              <a:t>Cuando un objeto va poblando sus atributos poco a poco. (llenado de sillas de un avión)</a:t>
            </a:r>
          </a:p>
          <a:p>
            <a:r>
              <a:rPr lang="es-CO" dirty="0"/>
              <a:t>En general: cualquier situación que modifica un objeto con alta frecuencia.</a:t>
            </a:r>
          </a:p>
          <a:p>
            <a:endParaRPr lang="es-CO" dirty="0"/>
          </a:p>
        </p:txBody>
      </p:sp>
      <p:sp>
        <p:nvSpPr>
          <p:cNvPr id="4" name="Marcador de contenido 2">
            <a:extLst>
              <a:ext uri="{FF2B5EF4-FFF2-40B4-BE49-F238E27FC236}">
                <a16:creationId xmlns:a16="http://schemas.microsoft.com/office/drawing/2014/main" id="{52864B0A-FDF6-4F53-89C4-647D0928E13A}"/>
              </a:ext>
            </a:extLst>
          </p:cNvPr>
          <p:cNvSpPr txBox="1">
            <a:spLocks/>
          </p:cNvSpPr>
          <p:nvPr/>
        </p:nvSpPr>
        <p:spPr>
          <a:xfrm>
            <a:off x="1895758" y="2489351"/>
            <a:ext cx="5013042" cy="4476902"/>
          </a:xfrm>
          <a:prstGeom prst="rect">
            <a:avLst/>
          </a:prstGeom>
        </p:spPr>
        <p:txBody>
          <a:bodyPr vert="horz" lIns="0" tIns="0" rIns="0" bIns="0" rtlCol="0">
            <a:normAutofit fontScale="92500"/>
          </a:bodyPr>
          <a:lst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s-ES" sz="2720" dirty="0">
                <a:solidFill>
                  <a:schemeClr val="bg1"/>
                </a:solidFill>
                <a:highlight>
                  <a:srgbClr val="008000"/>
                </a:highlight>
              </a:rPr>
              <a:t>Se usa:</a:t>
            </a:r>
          </a:p>
          <a:p>
            <a:r>
              <a:rPr lang="es-ES" sz="2720" dirty="0"/>
              <a:t>En objetos que necesitamos que requieran modificaciones de estado</a:t>
            </a:r>
          </a:p>
          <a:p>
            <a:r>
              <a:rPr lang="es-ES" sz="2720" dirty="0"/>
              <a:t>Objetos simples, pequeños, que sean simples de duplicar, aunque se modifiquen de forma esporádica</a:t>
            </a:r>
          </a:p>
          <a:p>
            <a:r>
              <a:rPr lang="es-ES" sz="2720" dirty="0"/>
              <a:t>En programación concurrente como es la de hilos</a:t>
            </a:r>
            <a:endParaRPr lang="es-CO" sz="2720" dirty="0"/>
          </a:p>
        </p:txBody>
      </p:sp>
    </p:spTree>
    <p:extLst>
      <p:ext uri="{BB962C8B-B14F-4D97-AF65-F5344CB8AC3E}">
        <p14:creationId xmlns:p14="http://schemas.microsoft.com/office/powerpoint/2010/main" val="26710789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BEC76B-A9A1-4B65-9167-890BD103CAFC}"/>
              </a:ext>
            </a:extLst>
          </p:cNvPr>
          <p:cNvSpPr>
            <a:spLocks noGrp="1"/>
          </p:cNvSpPr>
          <p:nvPr>
            <p:ph type="title"/>
          </p:nvPr>
        </p:nvSpPr>
        <p:spPr/>
        <p:txBody>
          <a:bodyPr/>
          <a:lstStyle/>
          <a:p>
            <a:r>
              <a:rPr lang="es-ES" dirty="0"/>
              <a:t>Tipos anónimos</a:t>
            </a:r>
            <a:endParaRPr lang="es-CO" dirty="0"/>
          </a:p>
        </p:txBody>
      </p:sp>
      <p:sp>
        <p:nvSpPr>
          <p:cNvPr id="3" name="Marcador de contenido 2">
            <a:extLst>
              <a:ext uri="{FF2B5EF4-FFF2-40B4-BE49-F238E27FC236}">
                <a16:creationId xmlns:a16="http://schemas.microsoft.com/office/drawing/2014/main" id="{6A2D7FDF-C57D-4A23-A00C-5C2083438018}"/>
              </a:ext>
            </a:extLst>
          </p:cNvPr>
          <p:cNvSpPr>
            <a:spLocks noGrp="1"/>
          </p:cNvSpPr>
          <p:nvPr>
            <p:ph idx="1"/>
          </p:nvPr>
        </p:nvSpPr>
        <p:spPr/>
        <p:txBody>
          <a:bodyPr/>
          <a:lstStyle/>
          <a:p>
            <a:r>
              <a:rPr lang="es-ES" dirty="0"/>
              <a:t>Son clases simples, </a:t>
            </a:r>
            <a:r>
              <a:rPr lang="es-ES" i="1" dirty="0">
                <a:solidFill>
                  <a:schemeClr val="bg1">
                    <a:lumMod val="75000"/>
                  </a:schemeClr>
                </a:solidFill>
              </a:rPr>
              <a:t>se crean al vuelo</a:t>
            </a:r>
            <a:r>
              <a:rPr lang="es-ES" dirty="0"/>
              <a:t> y se usan para almacenar un conjunto de valores.</a:t>
            </a:r>
          </a:p>
          <a:p>
            <a:r>
              <a:rPr lang="es-ES" dirty="0"/>
              <a:t>Se crean con la palabra new y a continuación { }. Dentro de las llaves se especifican los valores. </a:t>
            </a:r>
          </a:p>
          <a:p>
            <a:r>
              <a:rPr lang="es-ES" dirty="0"/>
              <a:t>Estos tipos son usados comúnmente junto con LINQ</a:t>
            </a:r>
          </a:p>
          <a:p>
            <a:endParaRPr lang="es-CO" dirty="0"/>
          </a:p>
        </p:txBody>
      </p:sp>
    </p:spTree>
    <p:extLst>
      <p:ext uri="{BB962C8B-B14F-4D97-AF65-F5344CB8AC3E}">
        <p14:creationId xmlns:p14="http://schemas.microsoft.com/office/powerpoint/2010/main" val="2687589445"/>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39C012-ACA5-40A8-83FB-410F51BD4D6F}"/>
              </a:ext>
            </a:extLst>
          </p:cNvPr>
          <p:cNvSpPr>
            <a:spLocks noGrp="1"/>
          </p:cNvSpPr>
          <p:nvPr>
            <p:ph type="title"/>
          </p:nvPr>
        </p:nvSpPr>
        <p:spPr/>
        <p:txBody>
          <a:bodyPr/>
          <a:lstStyle/>
          <a:p>
            <a:r>
              <a:rPr lang="es-ES" dirty="0"/>
              <a:t>Tipos anónimos</a:t>
            </a:r>
            <a:endParaRPr lang="es-CO" dirty="0"/>
          </a:p>
        </p:txBody>
      </p:sp>
      <p:sp>
        <p:nvSpPr>
          <p:cNvPr id="3" name="Marcador de contenido 2">
            <a:extLst>
              <a:ext uri="{FF2B5EF4-FFF2-40B4-BE49-F238E27FC236}">
                <a16:creationId xmlns:a16="http://schemas.microsoft.com/office/drawing/2014/main" id="{899795E7-3CB0-46C8-B47F-F638576065B8}"/>
              </a:ext>
            </a:extLst>
          </p:cNvPr>
          <p:cNvSpPr>
            <a:spLocks noGrp="1"/>
          </p:cNvSpPr>
          <p:nvPr>
            <p:ph idx="1"/>
          </p:nvPr>
        </p:nvSpPr>
        <p:spPr/>
        <p:txBody>
          <a:bodyPr>
            <a:normAutofit/>
          </a:bodyPr>
          <a:lstStyle/>
          <a:p>
            <a:r>
              <a:rPr lang="es-ES" dirty="0"/>
              <a:t>Ejemplo 1:</a:t>
            </a:r>
          </a:p>
          <a:p>
            <a:pPr marL="0" indent="0">
              <a:buNone/>
            </a:pPr>
            <a:r>
              <a:rPr lang="es-ES" dirty="0" err="1"/>
              <a:t>var</a:t>
            </a:r>
            <a:r>
              <a:rPr lang="es-ES" dirty="0"/>
              <a:t> libro = new {titulo = “Cien Años de Soledad”, valor=45000};</a:t>
            </a:r>
          </a:p>
          <a:p>
            <a:r>
              <a:rPr lang="es-ES" dirty="0"/>
              <a:t>Ejemplo 2:</a:t>
            </a:r>
          </a:p>
          <a:p>
            <a:pPr marL="0" indent="0">
              <a:buNone/>
            </a:pPr>
            <a:r>
              <a:rPr lang="es-ES" dirty="0" err="1"/>
              <a:t>var</a:t>
            </a:r>
            <a:r>
              <a:rPr lang="es-ES" dirty="0"/>
              <a:t> libro = new {</a:t>
            </a:r>
          </a:p>
          <a:p>
            <a:pPr marL="0" indent="0">
              <a:lnSpc>
                <a:spcPct val="110000"/>
              </a:lnSpc>
              <a:spcBef>
                <a:spcPts val="0"/>
              </a:spcBef>
              <a:buNone/>
            </a:pPr>
            <a:r>
              <a:rPr lang="es-ES" dirty="0"/>
              <a:t>	titulo = “Cien Años de Soledad”, </a:t>
            </a:r>
          </a:p>
          <a:p>
            <a:pPr marL="0" indent="0">
              <a:lnSpc>
                <a:spcPct val="110000"/>
              </a:lnSpc>
              <a:spcBef>
                <a:spcPts val="0"/>
              </a:spcBef>
              <a:buNone/>
            </a:pPr>
            <a:r>
              <a:rPr lang="es-ES" dirty="0"/>
              <a:t>	valor=45000,</a:t>
            </a:r>
          </a:p>
          <a:p>
            <a:pPr marL="0" indent="0">
              <a:lnSpc>
                <a:spcPct val="110000"/>
              </a:lnSpc>
              <a:spcBef>
                <a:spcPts val="0"/>
              </a:spcBef>
              <a:buNone/>
            </a:pPr>
            <a:r>
              <a:rPr lang="es-ES" dirty="0"/>
              <a:t>	editorial = “Oveja Negra”,</a:t>
            </a:r>
          </a:p>
          <a:p>
            <a:pPr marL="0" indent="0">
              <a:buNone/>
            </a:pPr>
            <a:r>
              <a:rPr lang="es-ES" dirty="0"/>
              <a:t>};</a:t>
            </a:r>
          </a:p>
          <a:p>
            <a:pPr marL="0" indent="0">
              <a:buNone/>
            </a:pPr>
            <a:endParaRPr lang="es-CO" dirty="0"/>
          </a:p>
        </p:txBody>
      </p:sp>
    </p:spTree>
    <p:extLst>
      <p:ext uri="{BB962C8B-B14F-4D97-AF65-F5344CB8AC3E}">
        <p14:creationId xmlns:p14="http://schemas.microsoft.com/office/powerpoint/2010/main" val="192467014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BF0D9D-9E50-476B-BD15-BA450977312D}"/>
              </a:ext>
            </a:extLst>
          </p:cNvPr>
          <p:cNvSpPr>
            <a:spLocks noGrp="1"/>
          </p:cNvSpPr>
          <p:nvPr>
            <p:ph type="title"/>
          </p:nvPr>
        </p:nvSpPr>
        <p:spPr>
          <a:xfrm>
            <a:off x="7714827" y="437899"/>
            <a:ext cx="2737934" cy="1502305"/>
          </a:xfrm>
        </p:spPr>
        <p:txBody>
          <a:bodyPr/>
          <a:lstStyle/>
          <a:p>
            <a:r>
              <a:rPr lang="es-CO" sz="4533" dirty="0"/>
              <a:t>Ejercicio</a:t>
            </a:r>
          </a:p>
        </p:txBody>
      </p:sp>
      <p:pic>
        <p:nvPicPr>
          <p:cNvPr id="4" name="Imagen 3">
            <a:extLst>
              <a:ext uri="{FF2B5EF4-FFF2-40B4-BE49-F238E27FC236}">
                <a16:creationId xmlns:a16="http://schemas.microsoft.com/office/drawing/2014/main" id="{22C93270-D121-4D31-BBB0-8D980B38E48F}"/>
              </a:ext>
            </a:extLst>
          </p:cNvPr>
          <p:cNvPicPr>
            <a:picLocks noChangeAspect="1"/>
          </p:cNvPicPr>
          <p:nvPr/>
        </p:nvPicPr>
        <p:blipFill>
          <a:blip r:embed="rId3"/>
          <a:stretch>
            <a:fillRect/>
          </a:stretch>
        </p:blipFill>
        <p:spPr>
          <a:xfrm>
            <a:off x="949960" y="463489"/>
            <a:ext cx="5406296" cy="1452626"/>
          </a:xfrm>
          <a:prstGeom prst="rect">
            <a:avLst/>
          </a:prstGeom>
        </p:spPr>
      </p:pic>
      <p:sp>
        <p:nvSpPr>
          <p:cNvPr id="5" name="Elipse 4">
            <a:extLst>
              <a:ext uri="{FF2B5EF4-FFF2-40B4-BE49-F238E27FC236}">
                <a16:creationId xmlns:a16="http://schemas.microsoft.com/office/drawing/2014/main" id="{0F0A4974-3CF2-486B-ACA5-2D94C5D9C98B}"/>
              </a:ext>
            </a:extLst>
          </p:cNvPr>
          <p:cNvSpPr/>
          <p:nvPr/>
        </p:nvSpPr>
        <p:spPr>
          <a:xfrm>
            <a:off x="5512017" y="2832898"/>
            <a:ext cx="2793566" cy="26072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3. Reescribamos el código usando el paradigma funcional </a:t>
            </a:r>
            <a:endParaRPr lang="es-419" dirty="0"/>
          </a:p>
        </p:txBody>
      </p:sp>
    </p:spTree>
    <p:extLst>
      <p:ext uri="{BB962C8B-B14F-4D97-AF65-F5344CB8AC3E}">
        <p14:creationId xmlns:p14="http://schemas.microsoft.com/office/powerpoint/2010/main" val="314305026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8F03CF09-7736-4F01-98E2-2E5DE98D23EF}"/>
              </a:ext>
            </a:extLst>
          </p:cNvPr>
          <p:cNvPicPr>
            <a:picLocks noChangeAspect="1"/>
          </p:cNvPicPr>
          <p:nvPr/>
        </p:nvPicPr>
        <p:blipFill>
          <a:blip r:embed="rId4"/>
          <a:stretch>
            <a:fillRect/>
          </a:stretch>
        </p:blipFill>
        <p:spPr>
          <a:xfrm>
            <a:off x="4084243" y="2886030"/>
            <a:ext cx="5649113" cy="3801005"/>
          </a:xfrm>
          <a:prstGeom prst="rect">
            <a:avLst/>
          </a:prstGeom>
        </p:spPr>
      </p:pic>
    </p:spTree>
    <p:extLst>
      <p:ext uri="{BB962C8B-B14F-4D97-AF65-F5344CB8AC3E}">
        <p14:creationId xmlns:p14="http://schemas.microsoft.com/office/powerpoint/2010/main" val="2066548019"/>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E2F51F-81B6-475F-B300-F9B4233853CA}"/>
              </a:ext>
            </a:extLst>
          </p:cNvPr>
          <p:cNvSpPr>
            <a:spLocks noGrp="1"/>
          </p:cNvSpPr>
          <p:nvPr>
            <p:ph type="title"/>
          </p:nvPr>
        </p:nvSpPr>
        <p:spPr/>
        <p:txBody>
          <a:bodyPr/>
          <a:lstStyle/>
          <a:p>
            <a:r>
              <a:rPr lang="en-US" dirty="0" err="1"/>
              <a:t>Método</a:t>
            </a:r>
            <a:r>
              <a:rPr lang="en-US" dirty="0"/>
              <a:t> Constructor</a:t>
            </a:r>
            <a:endParaRPr lang="es-CO" dirty="0"/>
          </a:p>
        </p:txBody>
      </p:sp>
      <p:sp>
        <p:nvSpPr>
          <p:cNvPr id="3" name="Marcador de contenido 2">
            <a:extLst>
              <a:ext uri="{FF2B5EF4-FFF2-40B4-BE49-F238E27FC236}">
                <a16:creationId xmlns:a16="http://schemas.microsoft.com/office/drawing/2014/main" id="{5E460DBD-F0D2-4001-BF76-79D1EA80D10A}"/>
              </a:ext>
            </a:extLst>
          </p:cNvPr>
          <p:cNvSpPr>
            <a:spLocks noGrp="1"/>
          </p:cNvSpPr>
          <p:nvPr>
            <p:ph idx="1"/>
          </p:nvPr>
        </p:nvSpPr>
        <p:spPr>
          <a:xfrm>
            <a:off x="949960" y="1916114"/>
            <a:ext cx="5601063" cy="4931516"/>
          </a:xfrm>
        </p:spPr>
        <p:txBody>
          <a:bodyPr>
            <a:normAutofit/>
          </a:bodyPr>
          <a:lstStyle/>
          <a:p>
            <a:r>
              <a:rPr lang="en-US" sz="2267" b="1" dirty="0" err="1">
                <a:solidFill>
                  <a:srgbClr val="FF0000"/>
                </a:solidFill>
              </a:rPr>
              <a:t>Es</a:t>
            </a:r>
            <a:r>
              <a:rPr lang="en-US" sz="2267" b="1" dirty="0">
                <a:solidFill>
                  <a:srgbClr val="FF0000"/>
                </a:solidFill>
              </a:rPr>
              <a:t> un </a:t>
            </a:r>
            <a:r>
              <a:rPr lang="es-ES" sz="2267" b="1" u="sng" dirty="0">
                <a:solidFill>
                  <a:schemeClr val="accent6"/>
                </a:solidFill>
              </a:rPr>
              <a:t>MÉTODO</a:t>
            </a:r>
            <a:r>
              <a:rPr lang="es-CO" sz="2267" b="1" dirty="0">
                <a:solidFill>
                  <a:srgbClr val="FF0000"/>
                </a:solidFill>
              </a:rPr>
              <a:t> que se crea con el mismo nombre de la clase </a:t>
            </a:r>
            <a:endParaRPr lang="es-CO" sz="2267" dirty="0"/>
          </a:p>
          <a:p>
            <a:r>
              <a:rPr lang="es-CO" sz="2267" dirty="0"/>
              <a:t>Es </a:t>
            </a:r>
            <a:r>
              <a:rPr lang="es-CO" sz="2267" b="1" u="sng" dirty="0">
                <a:solidFill>
                  <a:schemeClr val="accent1">
                    <a:lumMod val="75000"/>
                  </a:schemeClr>
                </a:solidFill>
              </a:rPr>
              <a:t>OBLIGATORIO</a:t>
            </a:r>
            <a:r>
              <a:rPr lang="es-CO" sz="2267" dirty="0"/>
              <a:t> para instanciar (crear) objetos de una clase. </a:t>
            </a:r>
          </a:p>
          <a:p>
            <a:r>
              <a:rPr lang="es-CO" sz="2267" b="1" u="sng" dirty="0">
                <a:solidFill>
                  <a:srgbClr val="FF0000"/>
                </a:solidFill>
              </a:rPr>
              <a:t>NO tiene dato de retorno.. Ni siquiera </a:t>
            </a:r>
            <a:r>
              <a:rPr lang="es-CO" sz="2267" b="1" u="sng" dirty="0" err="1">
                <a:solidFill>
                  <a:srgbClr val="FF0000"/>
                </a:solidFill>
              </a:rPr>
              <a:t>void</a:t>
            </a:r>
            <a:endParaRPr lang="es-CO" sz="2267" b="1" u="sng" dirty="0">
              <a:solidFill>
                <a:srgbClr val="FF0000"/>
              </a:solidFill>
            </a:endParaRPr>
          </a:p>
          <a:p>
            <a:r>
              <a:rPr lang="es-CO" sz="2267" dirty="0"/>
              <a:t>Su función es permitir la creación de un  nuevo objeto, cuando se usa la palabra reservada </a:t>
            </a:r>
            <a:r>
              <a:rPr lang="es-CO" sz="2267" b="1" u="sng" dirty="0">
                <a:solidFill>
                  <a:schemeClr val="accent2">
                    <a:lumMod val="75000"/>
                  </a:schemeClr>
                </a:solidFill>
              </a:rPr>
              <a:t>NEW</a:t>
            </a:r>
          </a:p>
          <a:p>
            <a:r>
              <a:rPr lang="es-CO" sz="2267" dirty="0"/>
              <a:t>Se </a:t>
            </a:r>
            <a:r>
              <a:rPr lang="es-CO" sz="2267" b="1" u="sng" dirty="0">
                <a:solidFill>
                  <a:srgbClr val="00B050"/>
                </a:solidFill>
              </a:rPr>
              <a:t>pueden declarar diferentes constructores para una clase</a:t>
            </a:r>
            <a:r>
              <a:rPr lang="es-CO" sz="2267" dirty="0"/>
              <a:t>, este concepto en general se llama </a:t>
            </a:r>
            <a:r>
              <a:rPr lang="es-CO" sz="2267" b="1" u="sng" dirty="0"/>
              <a:t>SOBRECARGA</a:t>
            </a:r>
          </a:p>
          <a:p>
            <a:endParaRPr lang="es-CO" sz="2267" dirty="0"/>
          </a:p>
          <a:p>
            <a:endParaRPr lang="es-CO" sz="2267" dirty="0"/>
          </a:p>
          <a:p>
            <a:endParaRPr lang="es-CO" sz="2267" dirty="0"/>
          </a:p>
        </p:txBody>
      </p:sp>
      <p:pic>
        <p:nvPicPr>
          <p:cNvPr id="5" name="Imagen 4"/>
          <p:cNvPicPr>
            <a:picLocks noChangeAspect="1"/>
          </p:cNvPicPr>
          <p:nvPr/>
        </p:nvPicPr>
        <p:blipFill>
          <a:blip r:embed="rId2"/>
          <a:stretch>
            <a:fillRect/>
          </a:stretch>
        </p:blipFill>
        <p:spPr>
          <a:xfrm>
            <a:off x="8751890" y="2391051"/>
            <a:ext cx="3518169" cy="2901583"/>
          </a:xfrm>
          <a:prstGeom prst="rect">
            <a:avLst/>
          </a:prstGeom>
        </p:spPr>
      </p:pic>
    </p:spTree>
    <p:extLst>
      <p:ext uri="{BB962C8B-B14F-4D97-AF65-F5344CB8AC3E}">
        <p14:creationId xmlns:p14="http://schemas.microsoft.com/office/powerpoint/2010/main" val="4147062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57AF09-397E-4604-AE83-BB9317C8F568}"/>
              </a:ext>
            </a:extLst>
          </p:cNvPr>
          <p:cNvSpPr>
            <a:spLocks noGrp="1"/>
          </p:cNvSpPr>
          <p:nvPr>
            <p:ph type="title"/>
          </p:nvPr>
        </p:nvSpPr>
        <p:spPr>
          <a:xfrm>
            <a:off x="370115" y="814385"/>
            <a:ext cx="3491411" cy="1502305"/>
          </a:xfrm>
        </p:spPr>
        <p:txBody>
          <a:bodyPr>
            <a:normAutofit/>
          </a:bodyPr>
          <a:lstStyle/>
          <a:p>
            <a:r>
              <a:rPr lang="es-CO" dirty="0"/>
              <a:t>Constructor</a:t>
            </a:r>
          </a:p>
        </p:txBody>
      </p:sp>
      <p:sp>
        <p:nvSpPr>
          <p:cNvPr id="3" name="Marcador de contenido 2">
            <a:extLst>
              <a:ext uri="{FF2B5EF4-FFF2-40B4-BE49-F238E27FC236}">
                <a16:creationId xmlns:a16="http://schemas.microsoft.com/office/drawing/2014/main" id="{63C6C6F7-CC4B-4F38-B811-6CA67B7F79FB}"/>
              </a:ext>
            </a:extLst>
          </p:cNvPr>
          <p:cNvSpPr>
            <a:spLocks noGrp="1"/>
          </p:cNvSpPr>
          <p:nvPr>
            <p:ph idx="1"/>
          </p:nvPr>
        </p:nvSpPr>
        <p:spPr>
          <a:xfrm>
            <a:off x="4161810" y="377711"/>
            <a:ext cx="7412637" cy="1472860"/>
          </a:xfrm>
        </p:spPr>
        <p:txBody>
          <a:bodyPr>
            <a:noAutofit/>
          </a:bodyPr>
          <a:lstStyle/>
          <a:p>
            <a:pPr marL="0" indent="0">
              <a:buNone/>
            </a:pPr>
            <a:r>
              <a:rPr lang="es-CO" sz="2267" dirty="0"/>
              <a:t>En este método se le pueden dar valores a los atributos (a todos o a parte)</a:t>
            </a:r>
          </a:p>
          <a:p>
            <a:pPr marL="0" indent="0">
              <a:buNone/>
            </a:pPr>
            <a:r>
              <a:rPr lang="es-ES" sz="2267" dirty="0"/>
              <a:t>También se puede validar la información antes de pasarla al atributo, en caso de que estos no sean públicos</a:t>
            </a:r>
            <a:endParaRPr lang="es-CO" sz="2267" dirty="0"/>
          </a:p>
          <a:p>
            <a:pPr marL="0" indent="0">
              <a:buNone/>
            </a:pPr>
            <a:r>
              <a:rPr lang="es-CO" sz="2267" dirty="0"/>
              <a:t>Los valores para inicializar se pueden enviar como parámetros al constructor </a:t>
            </a:r>
            <a:r>
              <a:rPr lang="es-CO" sz="2267" dirty="0">
                <a:solidFill>
                  <a:srgbClr val="FF0000"/>
                </a:solidFill>
              </a:rPr>
              <a:t>o se pueden leer dentro del método </a:t>
            </a:r>
            <a:r>
              <a:rPr lang="es-CO" sz="1813" dirty="0">
                <a:solidFill>
                  <a:srgbClr val="FF0000"/>
                </a:solidFill>
              </a:rPr>
              <a:t>(No se recomienda porque vamos a evitar escribir en los métodos)</a:t>
            </a:r>
          </a:p>
          <a:p>
            <a:pPr marL="0" indent="0">
              <a:buNone/>
            </a:pPr>
            <a:endParaRPr lang="es-CO" sz="2267" dirty="0"/>
          </a:p>
        </p:txBody>
      </p:sp>
      <p:sp>
        <p:nvSpPr>
          <p:cNvPr id="6" name="CuadroTexto 5">
            <a:extLst>
              <a:ext uri="{FF2B5EF4-FFF2-40B4-BE49-F238E27FC236}">
                <a16:creationId xmlns:a16="http://schemas.microsoft.com/office/drawing/2014/main" id="{5BC9F49B-2383-4734-BCDD-1416DFA26C58}"/>
              </a:ext>
            </a:extLst>
          </p:cNvPr>
          <p:cNvSpPr txBox="1"/>
          <p:nvPr/>
        </p:nvSpPr>
        <p:spPr>
          <a:xfrm>
            <a:off x="8532562" y="3162356"/>
            <a:ext cx="4773047" cy="3755836"/>
          </a:xfrm>
          <a:prstGeom prst="rect">
            <a:avLst/>
          </a:prstGeom>
          <a:noFill/>
        </p:spPr>
        <p:txBody>
          <a:bodyPr wrap="square" rtlCol="0">
            <a:spAutoFit/>
          </a:bodyPr>
          <a:lstStyle/>
          <a:p>
            <a:r>
              <a:rPr lang="es-CO" sz="1587" dirty="0">
                <a:solidFill>
                  <a:schemeClr val="bg1">
                    <a:lumMod val="50000"/>
                  </a:schemeClr>
                </a:solidFill>
              </a:rPr>
              <a:t>PUBLICO Bicicleta( )</a:t>
            </a:r>
          </a:p>
          <a:p>
            <a:r>
              <a:rPr lang="en-US" sz="1587" dirty="0">
                <a:solidFill>
                  <a:schemeClr val="bg1">
                    <a:lumMod val="50000"/>
                  </a:schemeClr>
                </a:solidFill>
              </a:rPr>
              <a:t>	</a:t>
            </a:r>
            <a:r>
              <a:rPr lang="es-CO" sz="1587" dirty="0">
                <a:solidFill>
                  <a:schemeClr val="bg1">
                    <a:lumMod val="50000"/>
                  </a:schemeClr>
                </a:solidFill>
              </a:rPr>
              <a:t>Escriba “Digite la Marca”</a:t>
            </a:r>
          </a:p>
          <a:p>
            <a:r>
              <a:rPr lang="en-US" sz="1587" dirty="0">
                <a:solidFill>
                  <a:schemeClr val="bg1">
                    <a:lumMod val="50000"/>
                  </a:schemeClr>
                </a:solidFill>
              </a:rPr>
              <a:t>	L</a:t>
            </a:r>
            <a:r>
              <a:rPr lang="es-CO" sz="1587" dirty="0" err="1">
                <a:solidFill>
                  <a:schemeClr val="bg1">
                    <a:lumMod val="50000"/>
                  </a:schemeClr>
                </a:solidFill>
              </a:rPr>
              <a:t>ea</a:t>
            </a:r>
            <a:r>
              <a:rPr lang="es-CO" sz="1587" dirty="0">
                <a:solidFill>
                  <a:schemeClr val="bg1">
                    <a:lumMod val="50000"/>
                  </a:schemeClr>
                </a:solidFill>
              </a:rPr>
              <a:t> Marca</a:t>
            </a:r>
          </a:p>
          <a:p>
            <a:pPr lvl="1"/>
            <a:r>
              <a:rPr lang="es-CO" sz="1587" dirty="0">
                <a:solidFill>
                  <a:schemeClr val="bg1">
                    <a:lumMod val="50000"/>
                  </a:schemeClr>
                </a:solidFill>
              </a:rPr>
              <a:t>Escriba “Digite Tamaño Marco”</a:t>
            </a:r>
          </a:p>
          <a:p>
            <a:pPr lvl="1"/>
            <a:r>
              <a:rPr lang="es-CO" sz="1587" dirty="0">
                <a:solidFill>
                  <a:schemeClr val="bg1">
                    <a:lumMod val="50000"/>
                  </a:schemeClr>
                </a:solidFill>
              </a:rPr>
              <a:t>Lea </a:t>
            </a:r>
            <a:r>
              <a:rPr lang="es-CO" sz="1587" dirty="0" err="1">
                <a:solidFill>
                  <a:schemeClr val="bg1">
                    <a:lumMod val="50000"/>
                  </a:schemeClr>
                </a:solidFill>
              </a:rPr>
              <a:t>Tamaño_Marco</a:t>
            </a:r>
            <a:endParaRPr lang="es-CO" sz="1587" dirty="0">
              <a:solidFill>
                <a:schemeClr val="bg1">
                  <a:lumMod val="50000"/>
                </a:schemeClr>
              </a:solidFill>
            </a:endParaRPr>
          </a:p>
          <a:p>
            <a:pPr lvl="1"/>
            <a:r>
              <a:rPr lang="es-CO" sz="1587" dirty="0">
                <a:solidFill>
                  <a:schemeClr val="bg1">
                    <a:lumMod val="50000"/>
                  </a:schemeClr>
                </a:solidFill>
              </a:rPr>
              <a:t>Escriba “Digite Tamaño Llanta”</a:t>
            </a:r>
          </a:p>
          <a:p>
            <a:pPr lvl="1"/>
            <a:r>
              <a:rPr lang="es-CO" sz="1587" dirty="0">
                <a:solidFill>
                  <a:schemeClr val="bg1">
                    <a:lumMod val="50000"/>
                  </a:schemeClr>
                </a:solidFill>
              </a:rPr>
              <a:t>Lea </a:t>
            </a:r>
            <a:r>
              <a:rPr lang="es-CO" sz="1587" dirty="0" err="1">
                <a:solidFill>
                  <a:schemeClr val="bg1">
                    <a:lumMod val="50000"/>
                  </a:schemeClr>
                </a:solidFill>
              </a:rPr>
              <a:t>Tamaño_Llanta</a:t>
            </a:r>
            <a:endParaRPr lang="es-CO" sz="1587" dirty="0">
              <a:solidFill>
                <a:schemeClr val="bg1">
                  <a:lumMod val="50000"/>
                </a:schemeClr>
              </a:solidFill>
            </a:endParaRPr>
          </a:p>
          <a:p>
            <a:pPr lvl="1"/>
            <a:r>
              <a:rPr lang="es-CO" sz="1587" dirty="0">
                <a:solidFill>
                  <a:schemeClr val="bg1">
                    <a:lumMod val="50000"/>
                  </a:schemeClr>
                </a:solidFill>
              </a:rPr>
              <a:t>Escriba “Digite Material”</a:t>
            </a:r>
          </a:p>
          <a:p>
            <a:pPr lvl="1"/>
            <a:r>
              <a:rPr lang="es-CO" sz="1587" dirty="0">
                <a:solidFill>
                  <a:schemeClr val="bg1">
                    <a:lumMod val="50000"/>
                  </a:schemeClr>
                </a:solidFill>
              </a:rPr>
              <a:t>Lea Material</a:t>
            </a:r>
          </a:p>
          <a:p>
            <a:pPr lvl="1"/>
            <a:r>
              <a:rPr lang="es-CO" sz="1587" dirty="0">
                <a:solidFill>
                  <a:schemeClr val="bg1">
                    <a:lumMod val="50000"/>
                  </a:schemeClr>
                </a:solidFill>
              </a:rPr>
              <a:t>Escriba “Digite Número de cambios”</a:t>
            </a:r>
          </a:p>
          <a:p>
            <a:pPr lvl="1"/>
            <a:r>
              <a:rPr lang="es-CO" sz="1587" dirty="0">
                <a:solidFill>
                  <a:schemeClr val="bg1">
                    <a:lumMod val="50000"/>
                  </a:schemeClr>
                </a:solidFill>
              </a:rPr>
              <a:t>Lea </a:t>
            </a:r>
            <a:r>
              <a:rPr lang="es-CO" sz="1587" dirty="0" err="1">
                <a:solidFill>
                  <a:schemeClr val="bg1">
                    <a:lumMod val="50000"/>
                  </a:schemeClr>
                </a:solidFill>
              </a:rPr>
              <a:t>Número_Cambios</a:t>
            </a:r>
            <a:endParaRPr lang="es-CO" sz="1587" dirty="0">
              <a:solidFill>
                <a:schemeClr val="bg1">
                  <a:lumMod val="50000"/>
                </a:schemeClr>
              </a:solidFill>
            </a:endParaRPr>
          </a:p>
          <a:p>
            <a:pPr lvl="1"/>
            <a:r>
              <a:rPr lang="es-CO" sz="1587" dirty="0">
                <a:solidFill>
                  <a:schemeClr val="bg1">
                    <a:lumMod val="50000"/>
                  </a:schemeClr>
                </a:solidFill>
              </a:rPr>
              <a:t>Escriba “Digite Color”</a:t>
            </a:r>
          </a:p>
          <a:p>
            <a:pPr lvl="1"/>
            <a:r>
              <a:rPr lang="es-CO" sz="1587" dirty="0">
                <a:solidFill>
                  <a:schemeClr val="bg1">
                    <a:lumMod val="50000"/>
                  </a:schemeClr>
                </a:solidFill>
              </a:rPr>
              <a:t>Lea Color</a:t>
            </a:r>
          </a:p>
          <a:p>
            <a:pPr marL="0" lvl="1"/>
            <a:r>
              <a:rPr lang="en-US" sz="1587" dirty="0">
                <a:solidFill>
                  <a:schemeClr val="bg1">
                    <a:lumMod val="50000"/>
                  </a:schemeClr>
                </a:solidFill>
              </a:rPr>
              <a:t>F</a:t>
            </a:r>
            <a:r>
              <a:rPr lang="es-CO" sz="1587" dirty="0">
                <a:solidFill>
                  <a:schemeClr val="bg1">
                    <a:lumMod val="50000"/>
                  </a:schemeClr>
                </a:solidFill>
              </a:rPr>
              <a:t>in Bicicleta</a:t>
            </a:r>
          </a:p>
          <a:p>
            <a:pPr lvl="1"/>
            <a:endParaRPr lang="es-CO" sz="1587" dirty="0">
              <a:solidFill>
                <a:srgbClr val="FF0000"/>
              </a:solidFill>
            </a:endParaRPr>
          </a:p>
        </p:txBody>
      </p:sp>
      <p:sp>
        <p:nvSpPr>
          <p:cNvPr id="5" name="CuadroTexto 4">
            <a:extLst>
              <a:ext uri="{FF2B5EF4-FFF2-40B4-BE49-F238E27FC236}">
                <a16:creationId xmlns:a16="http://schemas.microsoft.com/office/drawing/2014/main" id="{013D3328-07BD-454B-B1E2-2B0D27E5CF8C}"/>
              </a:ext>
            </a:extLst>
          </p:cNvPr>
          <p:cNvSpPr txBox="1"/>
          <p:nvPr/>
        </p:nvSpPr>
        <p:spPr>
          <a:xfrm>
            <a:off x="221404" y="3162356"/>
            <a:ext cx="2030043" cy="1200329"/>
          </a:xfrm>
          <a:prstGeom prst="rect">
            <a:avLst/>
          </a:prstGeom>
          <a:noFill/>
        </p:spPr>
        <p:txBody>
          <a:bodyPr wrap="none" rtlCol="0">
            <a:spAutoFit/>
          </a:bodyPr>
          <a:lstStyle/>
          <a:p>
            <a:r>
              <a:rPr lang="es-CO" dirty="0"/>
              <a:t>PUBLICO Bicicleta( )</a:t>
            </a:r>
          </a:p>
          <a:p>
            <a:r>
              <a:rPr lang="en-US" dirty="0"/>
              <a:t>	</a:t>
            </a:r>
          </a:p>
          <a:p>
            <a:r>
              <a:rPr lang="en-US" dirty="0"/>
              <a:t>F</a:t>
            </a:r>
            <a:r>
              <a:rPr lang="es-CO" dirty="0"/>
              <a:t>in Bicicleta</a:t>
            </a:r>
          </a:p>
          <a:p>
            <a:pPr lvl="1"/>
            <a:endParaRPr lang="es-CO" dirty="0"/>
          </a:p>
        </p:txBody>
      </p:sp>
      <p:sp>
        <p:nvSpPr>
          <p:cNvPr id="7" name="CuadroTexto 6">
            <a:extLst>
              <a:ext uri="{FF2B5EF4-FFF2-40B4-BE49-F238E27FC236}">
                <a16:creationId xmlns:a16="http://schemas.microsoft.com/office/drawing/2014/main" id="{33B0C2C2-DA84-48CC-AA17-28B1D7687489}"/>
              </a:ext>
            </a:extLst>
          </p:cNvPr>
          <p:cNvSpPr txBox="1"/>
          <p:nvPr/>
        </p:nvSpPr>
        <p:spPr>
          <a:xfrm>
            <a:off x="3503749" y="3162357"/>
            <a:ext cx="4086431" cy="3139321"/>
          </a:xfrm>
          <a:prstGeom prst="rect">
            <a:avLst/>
          </a:prstGeom>
          <a:noFill/>
        </p:spPr>
        <p:txBody>
          <a:bodyPr wrap="square" rtlCol="0">
            <a:spAutoFit/>
          </a:bodyPr>
          <a:lstStyle/>
          <a:p>
            <a:r>
              <a:rPr lang="es-CO" dirty="0"/>
              <a:t>PUBLICO Bicicleta(</a:t>
            </a:r>
            <a:r>
              <a:rPr lang="es-CO" dirty="0" err="1">
                <a:solidFill>
                  <a:schemeClr val="accent6"/>
                </a:solidFill>
              </a:rPr>
              <a:t>string</a:t>
            </a:r>
            <a:r>
              <a:rPr lang="es-CO" dirty="0">
                <a:solidFill>
                  <a:schemeClr val="accent6"/>
                </a:solidFill>
              </a:rPr>
              <a:t> marca, </a:t>
            </a:r>
            <a:r>
              <a:rPr lang="es-CO" dirty="0" err="1">
                <a:solidFill>
                  <a:schemeClr val="accent6"/>
                </a:solidFill>
              </a:rPr>
              <a:t>float</a:t>
            </a:r>
            <a:r>
              <a:rPr lang="es-CO" dirty="0">
                <a:solidFill>
                  <a:schemeClr val="accent6"/>
                </a:solidFill>
              </a:rPr>
              <a:t> marco, </a:t>
            </a:r>
            <a:r>
              <a:rPr lang="es-CO" dirty="0" err="1">
                <a:solidFill>
                  <a:schemeClr val="accent6"/>
                </a:solidFill>
              </a:rPr>
              <a:t>float</a:t>
            </a:r>
            <a:r>
              <a:rPr lang="es-CO" dirty="0">
                <a:solidFill>
                  <a:schemeClr val="accent6"/>
                </a:solidFill>
              </a:rPr>
              <a:t> llanta, </a:t>
            </a:r>
            <a:r>
              <a:rPr lang="es-CO" dirty="0" err="1">
                <a:solidFill>
                  <a:schemeClr val="accent6"/>
                </a:solidFill>
              </a:rPr>
              <a:t>string</a:t>
            </a:r>
            <a:r>
              <a:rPr lang="es-CO" dirty="0">
                <a:solidFill>
                  <a:schemeClr val="accent6"/>
                </a:solidFill>
              </a:rPr>
              <a:t> material, </a:t>
            </a:r>
            <a:r>
              <a:rPr lang="es-CO" dirty="0" err="1">
                <a:solidFill>
                  <a:schemeClr val="accent6"/>
                </a:solidFill>
              </a:rPr>
              <a:t>int</a:t>
            </a:r>
            <a:r>
              <a:rPr lang="es-CO" dirty="0">
                <a:solidFill>
                  <a:schemeClr val="accent6"/>
                </a:solidFill>
              </a:rPr>
              <a:t> cambios, </a:t>
            </a:r>
            <a:r>
              <a:rPr lang="es-CO" dirty="0" err="1">
                <a:solidFill>
                  <a:schemeClr val="accent6"/>
                </a:solidFill>
              </a:rPr>
              <a:t>string</a:t>
            </a:r>
            <a:r>
              <a:rPr lang="es-CO" dirty="0">
                <a:solidFill>
                  <a:schemeClr val="accent6"/>
                </a:solidFill>
              </a:rPr>
              <a:t> color</a:t>
            </a:r>
            <a:r>
              <a:rPr lang="es-CO" dirty="0"/>
              <a:t>)</a:t>
            </a:r>
          </a:p>
          <a:p>
            <a:r>
              <a:rPr lang="en-US" dirty="0"/>
              <a:t>          </a:t>
            </a:r>
            <a:r>
              <a:rPr lang="es-CO" dirty="0"/>
              <a:t>Marca = marca</a:t>
            </a:r>
          </a:p>
          <a:p>
            <a:pPr lvl="1"/>
            <a:r>
              <a:rPr lang="es-CO" dirty="0" err="1"/>
              <a:t>Tamaño_Marco</a:t>
            </a:r>
            <a:r>
              <a:rPr lang="es-CO" dirty="0"/>
              <a:t> = marco</a:t>
            </a:r>
          </a:p>
          <a:p>
            <a:pPr lvl="1"/>
            <a:r>
              <a:rPr lang="es-CO" dirty="0" err="1"/>
              <a:t>Tamaño_Llanta</a:t>
            </a:r>
            <a:r>
              <a:rPr lang="es-CO" dirty="0"/>
              <a:t> = llanta</a:t>
            </a:r>
          </a:p>
          <a:p>
            <a:pPr lvl="1"/>
            <a:r>
              <a:rPr lang="es-CO" dirty="0"/>
              <a:t>Material = material</a:t>
            </a:r>
          </a:p>
          <a:p>
            <a:pPr lvl="1"/>
            <a:r>
              <a:rPr lang="es-CO" dirty="0" err="1"/>
              <a:t>Número_Cambios</a:t>
            </a:r>
            <a:r>
              <a:rPr lang="es-CO" dirty="0"/>
              <a:t> = cambios</a:t>
            </a:r>
          </a:p>
          <a:p>
            <a:pPr lvl="1"/>
            <a:r>
              <a:rPr lang="es-CO" dirty="0"/>
              <a:t>Color = color</a:t>
            </a:r>
          </a:p>
          <a:p>
            <a:pPr marL="0" lvl="1"/>
            <a:r>
              <a:rPr lang="en-US" dirty="0"/>
              <a:t>F</a:t>
            </a:r>
            <a:r>
              <a:rPr lang="es-CO" dirty="0"/>
              <a:t>in Bicicleta</a:t>
            </a:r>
          </a:p>
          <a:p>
            <a:pPr lvl="1"/>
            <a:endParaRPr lang="es-CO" dirty="0"/>
          </a:p>
        </p:txBody>
      </p:sp>
      <p:sp>
        <p:nvSpPr>
          <p:cNvPr id="10" name="CuadroTexto 9"/>
          <p:cNvSpPr txBox="1"/>
          <p:nvPr/>
        </p:nvSpPr>
        <p:spPr>
          <a:xfrm>
            <a:off x="370114" y="4626428"/>
            <a:ext cx="2738846" cy="1557734"/>
          </a:xfrm>
          <a:prstGeom prst="rect">
            <a:avLst/>
          </a:prstGeom>
          <a:noFill/>
        </p:spPr>
        <p:txBody>
          <a:bodyPr wrap="square" rtlCol="0">
            <a:spAutoFit/>
          </a:bodyPr>
          <a:lstStyle/>
          <a:p>
            <a:r>
              <a:rPr lang="es-ES" sz="1587" dirty="0"/>
              <a:t>Constructor en blanco, solo permite crear un objeto con atributos en blanco, se asigna  los valores de los atributos manualmente desde donde se cree el objeto.</a:t>
            </a:r>
            <a:endParaRPr lang="es-CO" sz="1587" dirty="0"/>
          </a:p>
        </p:txBody>
      </p:sp>
      <p:sp>
        <p:nvSpPr>
          <p:cNvPr id="11" name="CuadroTexto 10"/>
          <p:cNvSpPr txBox="1"/>
          <p:nvPr/>
        </p:nvSpPr>
        <p:spPr>
          <a:xfrm>
            <a:off x="3670300" y="6089935"/>
            <a:ext cx="3324860" cy="825034"/>
          </a:xfrm>
          <a:prstGeom prst="rect">
            <a:avLst/>
          </a:prstGeom>
          <a:noFill/>
        </p:spPr>
        <p:txBody>
          <a:bodyPr wrap="square" rtlCol="0">
            <a:spAutoFit/>
          </a:bodyPr>
          <a:lstStyle/>
          <a:p>
            <a:r>
              <a:rPr lang="es-ES" sz="1587" dirty="0"/>
              <a:t>Constructor con parámetros, permite asignar a los atributos el valor de los parámetros.</a:t>
            </a:r>
            <a:endParaRPr lang="es-CO" sz="1587" dirty="0"/>
          </a:p>
        </p:txBody>
      </p:sp>
      <p:sp>
        <p:nvSpPr>
          <p:cNvPr id="12" name="CuadroTexto 11"/>
          <p:cNvSpPr txBox="1"/>
          <p:nvPr/>
        </p:nvSpPr>
        <p:spPr>
          <a:xfrm>
            <a:off x="8508667" y="6691079"/>
            <a:ext cx="4796942" cy="580800"/>
          </a:xfrm>
          <a:prstGeom prst="rect">
            <a:avLst/>
          </a:prstGeom>
          <a:noFill/>
        </p:spPr>
        <p:txBody>
          <a:bodyPr wrap="square" rtlCol="0">
            <a:spAutoFit/>
          </a:bodyPr>
          <a:lstStyle/>
          <a:p>
            <a:r>
              <a:rPr lang="es-ES" sz="1587" dirty="0">
                <a:solidFill>
                  <a:srgbClr val="FF0000"/>
                </a:solidFill>
              </a:rPr>
              <a:t>* Constructor pide valor de  parámetros, no lo usamos en este curso</a:t>
            </a:r>
            <a:endParaRPr lang="es-CO" sz="1587" dirty="0">
              <a:solidFill>
                <a:srgbClr val="FF0000"/>
              </a:solidFill>
            </a:endParaRPr>
          </a:p>
        </p:txBody>
      </p:sp>
    </p:spTree>
    <p:extLst>
      <p:ext uri="{BB962C8B-B14F-4D97-AF65-F5344CB8AC3E}">
        <p14:creationId xmlns:p14="http://schemas.microsoft.com/office/powerpoint/2010/main" val="187158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7" grpId="0"/>
      <p:bldP spid="10" grpId="0"/>
      <p:bldP spid="11" grpId="0"/>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Métodos </a:t>
            </a:r>
            <a:r>
              <a:rPr lang="es-ES" dirty="0" err="1"/>
              <a:t>Accesores</a:t>
            </a:r>
            <a:endParaRPr lang="es-CO" dirty="0"/>
          </a:p>
        </p:txBody>
      </p:sp>
      <p:pic>
        <p:nvPicPr>
          <p:cNvPr id="4" name="Imagen 3"/>
          <p:cNvPicPr>
            <a:picLocks noChangeAspect="1"/>
          </p:cNvPicPr>
          <p:nvPr/>
        </p:nvPicPr>
        <p:blipFill>
          <a:blip r:embed="rId2"/>
          <a:stretch>
            <a:fillRect/>
          </a:stretch>
        </p:blipFill>
        <p:spPr>
          <a:xfrm>
            <a:off x="1119895" y="1916114"/>
            <a:ext cx="5031167" cy="4968277"/>
          </a:xfrm>
          <a:prstGeom prst="rect">
            <a:avLst/>
          </a:prstGeom>
        </p:spPr>
      </p:pic>
      <p:sp>
        <p:nvSpPr>
          <p:cNvPr id="5" name="CuadroTexto 4"/>
          <p:cNvSpPr txBox="1"/>
          <p:nvPr/>
        </p:nvSpPr>
        <p:spPr>
          <a:xfrm>
            <a:off x="4842937" y="2544906"/>
            <a:ext cx="2853666" cy="406265"/>
          </a:xfrm>
          <a:prstGeom prst="rect">
            <a:avLst/>
          </a:prstGeom>
          <a:noFill/>
        </p:spPr>
        <p:txBody>
          <a:bodyPr wrap="none" rtlCol="0">
            <a:spAutoFit/>
          </a:bodyPr>
          <a:lstStyle/>
          <a:p>
            <a:r>
              <a:rPr lang="es-ES" sz="2040" dirty="0">
                <a:solidFill>
                  <a:srgbClr val="FF0000"/>
                </a:solidFill>
              </a:rPr>
              <a:t>DATOS DE LOS USUARIOS</a:t>
            </a:r>
            <a:endParaRPr lang="es-CO" sz="2040" dirty="0">
              <a:solidFill>
                <a:srgbClr val="FF0000"/>
              </a:solidFill>
            </a:endParaRPr>
          </a:p>
        </p:txBody>
      </p:sp>
      <p:sp>
        <p:nvSpPr>
          <p:cNvPr id="6" name="CuadroTexto 5"/>
          <p:cNvSpPr txBox="1"/>
          <p:nvPr/>
        </p:nvSpPr>
        <p:spPr>
          <a:xfrm>
            <a:off x="1387332" y="2397627"/>
            <a:ext cx="1376659" cy="406265"/>
          </a:xfrm>
          <a:prstGeom prst="rect">
            <a:avLst/>
          </a:prstGeom>
          <a:noFill/>
        </p:spPr>
        <p:txBody>
          <a:bodyPr wrap="none" rtlCol="0">
            <a:spAutoFit/>
          </a:bodyPr>
          <a:lstStyle/>
          <a:p>
            <a:r>
              <a:rPr lang="es-ES" sz="2040" dirty="0"/>
              <a:t>ATRIBUTOS</a:t>
            </a:r>
            <a:endParaRPr lang="es-CO" sz="2040" dirty="0"/>
          </a:p>
        </p:txBody>
      </p:sp>
      <p:sp>
        <p:nvSpPr>
          <p:cNvPr id="7" name="CuadroTexto 6"/>
          <p:cNvSpPr txBox="1"/>
          <p:nvPr/>
        </p:nvSpPr>
        <p:spPr>
          <a:xfrm>
            <a:off x="3179468" y="4813879"/>
            <a:ext cx="1856919" cy="510909"/>
          </a:xfrm>
          <a:prstGeom prst="rect">
            <a:avLst/>
          </a:prstGeom>
          <a:noFill/>
        </p:spPr>
        <p:txBody>
          <a:bodyPr wrap="none" rtlCol="0">
            <a:spAutoFit/>
          </a:bodyPr>
          <a:lstStyle/>
          <a:p>
            <a:r>
              <a:rPr lang="es-ES" sz="2720" b="1" dirty="0"/>
              <a:t>ACCESORES</a:t>
            </a:r>
            <a:endParaRPr lang="es-CO" sz="2720" b="1" dirty="0"/>
          </a:p>
        </p:txBody>
      </p:sp>
      <p:sp>
        <p:nvSpPr>
          <p:cNvPr id="9" name="Estrella de 7 puntas 8"/>
          <p:cNvSpPr/>
          <p:nvPr/>
        </p:nvSpPr>
        <p:spPr>
          <a:xfrm>
            <a:off x="8461357" y="2963483"/>
            <a:ext cx="4055272" cy="3032325"/>
          </a:xfrm>
          <a:prstGeom prst="star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2040" b="1" dirty="0">
                <a:solidFill>
                  <a:srgbClr val="FFFF00"/>
                </a:solidFill>
              </a:rPr>
              <a:t>Ayudan a implementar protección a los atributos de una clase</a:t>
            </a:r>
          </a:p>
        </p:txBody>
      </p:sp>
    </p:spTree>
    <p:extLst>
      <p:ext uri="{BB962C8B-B14F-4D97-AF65-F5344CB8AC3E}">
        <p14:creationId xmlns:p14="http://schemas.microsoft.com/office/powerpoint/2010/main" val="41509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5"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7"/>
                                        </p:tgtEl>
                                        <p:attrNameLst>
                                          <p:attrName>ppt_w</p:attrName>
                                        </p:attrNameLst>
                                      </p:cBhvr>
                                      <p:tavLst>
                                        <p:tav tm="0">
                                          <p:val>
                                            <p:strVal val="#ppt_w*.05"/>
                                          </p:val>
                                        </p:tav>
                                        <p:tav tm="100000">
                                          <p:val>
                                            <p:strVal val="#ppt_w"/>
                                          </p:val>
                                        </p:tav>
                                      </p:tavLst>
                                    </p:anim>
                                    <p:anim calcmode="lin" valueType="num">
                                      <p:cBhvr>
                                        <p:cTn id="14" dur="1000" fill="hold"/>
                                        <p:tgtEl>
                                          <p:spTgt spid="7"/>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7"/>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dirty="0"/>
              <a:t>Métodos </a:t>
            </a:r>
            <a:r>
              <a:rPr lang="es-CO" dirty="0" err="1"/>
              <a:t>Accesores</a:t>
            </a:r>
            <a:endParaRPr lang="es-CO" dirty="0"/>
          </a:p>
        </p:txBody>
      </p:sp>
      <p:sp>
        <p:nvSpPr>
          <p:cNvPr id="3" name="Marcador de contenido 2"/>
          <p:cNvSpPr>
            <a:spLocks noGrp="1"/>
          </p:cNvSpPr>
          <p:nvPr>
            <p:ph idx="1"/>
          </p:nvPr>
        </p:nvSpPr>
        <p:spPr>
          <a:xfrm>
            <a:off x="949961" y="2069042"/>
            <a:ext cx="8945224" cy="4931516"/>
          </a:xfrm>
        </p:spPr>
        <p:txBody>
          <a:bodyPr>
            <a:normAutofit lnSpcReduction="10000"/>
          </a:bodyPr>
          <a:lstStyle/>
          <a:p>
            <a:r>
              <a:rPr lang="es-CO" sz="2267" dirty="0"/>
              <a:t>Dos métodos disponibles para cada atributo:</a:t>
            </a:r>
          </a:p>
          <a:p>
            <a:pPr lvl="1"/>
            <a:endParaRPr lang="es-CO" sz="2267" dirty="0"/>
          </a:p>
          <a:p>
            <a:pPr lvl="1"/>
            <a:r>
              <a:rPr lang="es-CO" sz="2267" dirty="0"/>
              <a:t>Modificar (</a:t>
            </a:r>
            <a:r>
              <a:rPr lang="es-CO" sz="2267" b="1" dirty="0"/>
              <a:t>cambiar</a:t>
            </a:r>
            <a:r>
              <a:rPr lang="es-CO" sz="2267" dirty="0"/>
              <a:t>) el valor del atributo </a:t>
            </a:r>
            <a:r>
              <a:rPr lang="es-CO" sz="2267" dirty="0">
                <a:sym typeface="Wingdings" panose="05000000000000000000" pitchFamily="2" charset="2"/>
              </a:rPr>
              <a:t> </a:t>
            </a:r>
            <a:r>
              <a:rPr lang="es-CO" sz="4080" dirty="0">
                <a:solidFill>
                  <a:schemeClr val="accent6"/>
                </a:solidFill>
                <a:sym typeface="Wingdings" panose="05000000000000000000" pitchFamily="2" charset="2"/>
              </a:rPr>
              <a:t>Set</a:t>
            </a:r>
            <a:endParaRPr lang="es-CO" sz="2267" dirty="0">
              <a:solidFill>
                <a:schemeClr val="accent6"/>
              </a:solidFill>
              <a:sym typeface="Wingdings" panose="05000000000000000000" pitchFamily="2" charset="2"/>
            </a:endParaRPr>
          </a:p>
          <a:p>
            <a:pPr lvl="1"/>
            <a:endParaRPr lang="es-CO" sz="2267" dirty="0"/>
          </a:p>
          <a:p>
            <a:pPr lvl="1"/>
            <a:endParaRPr lang="es-CO" sz="2267" dirty="0"/>
          </a:p>
          <a:p>
            <a:pPr lvl="1"/>
            <a:endParaRPr lang="es-CO" sz="2267" dirty="0"/>
          </a:p>
          <a:p>
            <a:pPr lvl="1"/>
            <a:r>
              <a:rPr lang="es-CO" sz="2267" dirty="0"/>
              <a:t>Obtener (</a:t>
            </a:r>
            <a:r>
              <a:rPr lang="es-CO" sz="2267" b="1" dirty="0"/>
              <a:t>leer</a:t>
            </a:r>
            <a:r>
              <a:rPr lang="es-CO" sz="2267" dirty="0"/>
              <a:t>) el valor del atributo </a:t>
            </a:r>
            <a:r>
              <a:rPr lang="es-CO" sz="2267" dirty="0">
                <a:sym typeface="Wingdings" panose="05000000000000000000" pitchFamily="2" charset="2"/>
              </a:rPr>
              <a:t> </a:t>
            </a:r>
            <a:r>
              <a:rPr lang="es-CO" sz="4080" dirty="0" err="1">
                <a:solidFill>
                  <a:srgbClr val="FF0000"/>
                </a:solidFill>
                <a:sym typeface="Wingdings" panose="05000000000000000000" pitchFamily="2" charset="2"/>
              </a:rPr>
              <a:t>Get</a:t>
            </a:r>
            <a:endParaRPr lang="es-CO" sz="2267" dirty="0">
              <a:solidFill>
                <a:srgbClr val="FF0000"/>
              </a:solidFill>
              <a:sym typeface="Wingdings" panose="05000000000000000000" pitchFamily="2" charset="2"/>
            </a:endParaRPr>
          </a:p>
          <a:p>
            <a:endParaRPr lang="es-ES" sz="2720" dirty="0">
              <a:sym typeface="Wingdings" panose="05000000000000000000" pitchFamily="2" charset="2"/>
            </a:endParaRPr>
          </a:p>
          <a:p>
            <a:r>
              <a:rPr lang="es-ES" sz="2267" dirty="0">
                <a:sym typeface="Wingdings" panose="05000000000000000000" pitchFamily="2" charset="2"/>
              </a:rPr>
              <a:t>Se puede utilizar uno de los dos métodos: </a:t>
            </a:r>
            <a:r>
              <a:rPr lang="es-ES" sz="2267" dirty="0" err="1">
                <a:sym typeface="Wingdings" panose="05000000000000000000" pitchFamily="2" charset="2"/>
              </a:rPr>
              <a:t>get</a:t>
            </a:r>
            <a:r>
              <a:rPr lang="es-ES" sz="2267" dirty="0">
                <a:sym typeface="Wingdings" panose="05000000000000000000" pitchFamily="2" charset="2"/>
              </a:rPr>
              <a:t> o set, o Ambos</a:t>
            </a:r>
            <a:endParaRPr lang="es-CO" sz="2267" dirty="0">
              <a:sym typeface="Wingdings" panose="05000000000000000000" pitchFamily="2" charset="2"/>
            </a:endParaRPr>
          </a:p>
          <a:p>
            <a:r>
              <a:rPr lang="es-CO" sz="2267" dirty="0">
                <a:sym typeface="Wingdings" panose="05000000000000000000" pitchFamily="2" charset="2"/>
              </a:rPr>
              <a:t>Si otra clase desea acceder a los atributos privados, debe hacerlo a través de los métodos </a:t>
            </a:r>
            <a:r>
              <a:rPr lang="es-CO" sz="2267" dirty="0" err="1">
                <a:sym typeface="Wingdings" panose="05000000000000000000" pitchFamily="2" charset="2"/>
              </a:rPr>
              <a:t>accesores</a:t>
            </a:r>
            <a:endParaRPr lang="es-CO" sz="2267" dirty="0"/>
          </a:p>
          <a:p>
            <a:pPr lvl="1"/>
            <a:endParaRPr lang="es-CO" sz="2267" dirty="0"/>
          </a:p>
        </p:txBody>
      </p:sp>
      <p:pic>
        <p:nvPicPr>
          <p:cNvPr id="4" name="Imagen 3"/>
          <p:cNvPicPr>
            <a:picLocks noChangeAspect="1"/>
          </p:cNvPicPr>
          <p:nvPr/>
        </p:nvPicPr>
        <p:blipFill>
          <a:blip r:embed="rId3"/>
          <a:stretch>
            <a:fillRect/>
          </a:stretch>
        </p:blipFill>
        <p:spPr>
          <a:xfrm>
            <a:off x="7853378" y="2665078"/>
            <a:ext cx="892869" cy="1066649"/>
          </a:xfrm>
          <a:prstGeom prst="rect">
            <a:avLst/>
          </a:prstGeom>
        </p:spPr>
      </p:pic>
      <p:pic>
        <p:nvPicPr>
          <p:cNvPr id="5" name="Imagen 4"/>
          <p:cNvPicPr>
            <a:picLocks noChangeAspect="1"/>
          </p:cNvPicPr>
          <p:nvPr/>
        </p:nvPicPr>
        <p:blipFill>
          <a:blip r:embed="rId4"/>
          <a:stretch>
            <a:fillRect/>
          </a:stretch>
        </p:blipFill>
        <p:spPr>
          <a:xfrm>
            <a:off x="7587343" y="4082050"/>
            <a:ext cx="1424940" cy="1249679"/>
          </a:xfrm>
          <a:prstGeom prst="rect">
            <a:avLst/>
          </a:prstGeom>
        </p:spPr>
      </p:pic>
    </p:spTree>
    <p:extLst>
      <p:ext uri="{BB962C8B-B14F-4D97-AF65-F5344CB8AC3E}">
        <p14:creationId xmlns:p14="http://schemas.microsoft.com/office/powerpoint/2010/main" val="36491513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080" dirty="0"/>
              <a:t>Codificación de Método </a:t>
            </a:r>
            <a:r>
              <a:rPr lang="es-ES" sz="4080" dirty="0" err="1"/>
              <a:t>Accesor</a:t>
            </a:r>
            <a:r>
              <a:rPr lang="es-ES" sz="4080" dirty="0"/>
              <a:t> - Constructor</a:t>
            </a:r>
            <a:endParaRPr lang="es-CO" sz="4080" dirty="0"/>
          </a:p>
        </p:txBody>
      </p:sp>
      <p:pic>
        <p:nvPicPr>
          <p:cNvPr id="4" name="Imagen 3"/>
          <p:cNvPicPr>
            <a:picLocks noChangeAspect="1"/>
          </p:cNvPicPr>
          <p:nvPr/>
        </p:nvPicPr>
        <p:blipFill>
          <a:blip r:embed="rId2"/>
          <a:stretch>
            <a:fillRect/>
          </a:stretch>
        </p:blipFill>
        <p:spPr>
          <a:xfrm>
            <a:off x="534876" y="2875397"/>
            <a:ext cx="8301006" cy="2627833"/>
          </a:xfrm>
          <a:prstGeom prst="rect">
            <a:avLst/>
          </a:prstGeom>
        </p:spPr>
        <p:style>
          <a:lnRef idx="2">
            <a:schemeClr val="accent6"/>
          </a:lnRef>
          <a:fillRef idx="1">
            <a:schemeClr val="lt1"/>
          </a:fillRef>
          <a:effectRef idx="0">
            <a:schemeClr val="accent6"/>
          </a:effectRef>
          <a:fontRef idx="minor">
            <a:schemeClr val="dk1"/>
          </a:fontRef>
        </p:style>
      </p:pic>
      <p:pic>
        <p:nvPicPr>
          <p:cNvPr id="5" name="Imagen 4"/>
          <p:cNvPicPr>
            <a:picLocks noChangeAspect="1"/>
          </p:cNvPicPr>
          <p:nvPr/>
        </p:nvPicPr>
        <p:blipFill>
          <a:blip r:embed="rId3"/>
          <a:stretch>
            <a:fillRect/>
          </a:stretch>
        </p:blipFill>
        <p:spPr>
          <a:xfrm>
            <a:off x="154609" y="2000498"/>
            <a:ext cx="2995961" cy="355453"/>
          </a:xfrm>
          <a:prstGeom prst="rect">
            <a:avLst/>
          </a:prstGeom>
        </p:spPr>
        <p:style>
          <a:lnRef idx="2">
            <a:schemeClr val="accent2"/>
          </a:lnRef>
          <a:fillRef idx="1">
            <a:schemeClr val="lt1"/>
          </a:fillRef>
          <a:effectRef idx="0">
            <a:schemeClr val="accent2"/>
          </a:effectRef>
          <a:fontRef idx="minor">
            <a:schemeClr val="dk1"/>
          </a:fontRef>
        </p:style>
      </p:pic>
      <p:sp>
        <p:nvSpPr>
          <p:cNvPr id="6" name="Flecha izquierda 5"/>
          <p:cNvSpPr/>
          <p:nvPr/>
        </p:nvSpPr>
        <p:spPr>
          <a:xfrm>
            <a:off x="3150570" y="1916115"/>
            <a:ext cx="4454681" cy="584497"/>
          </a:xfrm>
          <a:prstGeom prst="lef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ES" sz="2040" dirty="0"/>
              <a:t>Atributo privado</a:t>
            </a:r>
            <a:endParaRPr lang="es-CO" sz="2040" dirty="0"/>
          </a:p>
        </p:txBody>
      </p:sp>
      <p:sp>
        <p:nvSpPr>
          <p:cNvPr id="7" name="Flecha izquierda 6"/>
          <p:cNvSpPr/>
          <p:nvPr/>
        </p:nvSpPr>
        <p:spPr>
          <a:xfrm>
            <a:off x="3122361" y="2730737"/>
            <a:ext cx="4454682" cy="61279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s-ES" sz="2040" dirty="0" err="1"/>
              <a:t>Accesor</a:t>
            </a:r>
            <a:r>
              <a:rPr lang="es-ES" sz="2040" dirty="0"/>
              <a:t> público con </a:t>
            </a:r>
            <a:r>
              <a:rPr lang="es-ES" sz="2040" dirty="0" err="1"/>
              <a:t>validacion</a:t>
            </a:r>
            <a:endParaRPr lang="es-CO" sz="2040" dirty="0"/>
          </a:p>
        </p:txBody>
      </p:sp>
      <p:pic>
        <p:nvPicPr>
          <p:cNvPr id="9" name="Imagen 8"/>
          <p:cNvPicPr>
            <a:picLocks noChangeAspect="1"/>
          </p:cNvPicPr>
          <p:nvPr/>
        </p:nvPicPr>
        <p:blipFill>
          <a:blip r:embed="rId4"/>
          <a:stretch>
            <a:fillRect/>
          </a:stretch>
        </p:blipFill>
        <p:spPr>
          <a:xfrm>
            <a:off x="768881" y="5766234"/>
            <a:ext cx="7955437" cy="1772158"/>
          </a:xfrm>
          <a:prstGeom prst="rect">
            <a:avLst/>
          </a:prstGeom>
        </p:spPr>
        <p:style>
          <a:lnRef idx="2">
            <a:schemeClr val="accent1"/>
          </a:lnRef>
          <a:fillRef idx="1">
            <a:schemeClr val="lt1"/>
          </a:fillRef>
          <a:effectRef idx="0">
            <a:schemeClr val="accent1"/>
          </a:effectRef>
          <a:fontRef idx="minor">
            <a:schemeClr val="dk1"/>
          </a:fontRef>
        </p:style>
      </p:pic>
      <p:sp>
        <p:nvSpPr>
          <p:cNvPr id="10" name="Flecha izquierda 9"/>
          <p:cNvSpPr/>
          <p:nvPr/>
        </p:nvSpPr>
        <p:spPr>
          <a:xfrm>
            <a:off x="8724317" y="5503230"/>
            <a:ext cx="2725347" cy="56425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40" dirty="0"/>
              <a:t>Constructor</a:t>
            </a:r>
            <a:endParaRPr lang="es-CO" sz="2040" dirty="0"/>
          </a:p>
        </p:txBody>
      </p:sp>
      <p:cxnSp>
        <p:nvCxnSpPr>
          <p:cNvPr id="12" name="Conector recto de flecha 11"/>
          <p:cNvCxnSpPr/>
          <p:nvPr/>
        </p:nvCxnSpPr>
        <p:spPr>
          <a:xfrm flipH="1">
            <a:off x="3342968" y="5950483"/>
            <a:ext cx="33430" cy="12368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Forma libre 26"/>
          <p:cNvSpPr/>
          <p:nvPr/>
        </p:nvSpPr>
        <p:spPr>
          <a:xfrm>
            <a:off x="1287043" y="3192534"/>
            <a:ext cx="1103179" cy="4145280"/>
          </a:xfrm>
          <a:custGeom>
            <a:avLst/>
            <a:gdLst>
              <a:gd name="connsiteX0" fmla="*/ 973393 w 973393"/>
              <a:gd name="connsiteY0" fmla="*/ 3657600 h 3657600"/>
              <a:gd name="connsiteX1" fmla="*/ 943897 w 973393"/>
              <a:gd name="connsiteY1" fmla="*/ 3465871 h 3657600"/>
              <a:gd name="connsiteX2" fmla="*/ 884903 w 973393"/>
              <a:gd name="connsiteY2" fmla="*/ 3377381 h 3657600"/>
              <a:gd name="connsiteX3" fmla="*/ 796413 w 973393"/>
              <a:gd name="connsiteY3" fmla="*/ 3288890 h 3657600"/>
              <a:gd name="connsiteX4" fmla="*/ 752168 w 973393"/>
              <a:gd name="connsiteY4" fmla="*/ 3244645 h 3657600"/>
              <a:gd name="connsiteX5" fmla="*/ 707922 w 973393"/>
              <a:gd name="connsiteY5" fmla="*/ 3215148 h 3657600"/>
              <a:gd name="connsiteX6" fmla="*/ 604684 w 973393"/>
              <a:gd name="connsiteY6" fmla="*/ 3082413 h 3657600"/>
              <a:gd name="connsiteX7" fmla="*/ 501445 w 973393"/>
              <a:gd name="connsiteY7" fmla="*/ 2964426 h 3657600"/>
              <a:gd name="connsiteX8" fmla="*/ 471948 w 973393"/>
              <a:gd name="connsiteY8" fmla="*/ 2890684 h 3657600"/>
              <a:gd name="connsiteX9" fmla="*/ 427703 w 973393"/>
              <a:gd name="connsiteY9" fmla="*/ 2816942 h 3657600"/>
              <a:gd name="connsiteX10" fmla="*/ 353961 w 973393"/>
              <a:gd name="connsiteY10" fmla="*/ 2684206 h 3657600"/>
              <a:gd name="connsiteX11" fmla="*/ 339213 w 973393"/>
              <a:gd name="connsiteY11" fmla="*/ 2580968 h 3657600"/>
              <a:gd name="connsiteX12" fmla="*/ 265471 w 973393"/>
              <a:gd name="connsiteY12" fmla="*/ 2433484 h 3657600"/>
              <a:gd name="connsiteX13" fmla="*/ 250722 w 973393"/>
              <a:gd name="connsiteY13" fmla="*/ 2241755 h 3657600"/>
              <a:gd name="connsiteX14" fmla="*/ 221226 w 973393"/>
              <a:gd name="connsiteY14" fmla="*/ 2197510 h 3657600"/>
              <a:gd name="connsiteX15" fmla="*/ 176980 w 973393"/>
              <a:gd name="connsiteY15" fmla="*/ 2064774 h 3657600"/>
              <a:gd name="connsiteX16" fmla="*/ 162232 w 973393"/>
              <a:gd name="connsiteY16" fmla="*/ 2005781 h 3657600"/>
              <a:gd name="connsiteX17" fmla="*/ 73742 w 973393"/>
              <a:gd name="connsiteY17" fmla="*/ 1873045 h 3657600"/>
              <a:gd name="connsiteX18" fmla="*/ 44245 w 973393"/>
              <a:gd name="connsiteY18" fmla="*/ 1651819 h 3657600"/>
              <a:gd name="connsiteX19" fmla="*/ 29497 w 973393"/>
              <a:gd name="connsiteY19" fmla="*/ 1592826 h 3657600"/>
              <a:gd name="connsiteX20" fmla="*/ 0 w 973393"/>
              <a:gd name="connsiteY20" fmla="*/ 1445342 h 3657600"/>
              <a:gd name="connsiteX21" fmla="*/ 44245 w 973393"/>
              <a:gd name="connsiteY21" fmla="*/ 1238864 h 3657600"/>
              <a:gd name="connsiteX22" fmla="*/ 58993 w 973393"/>
              <a:gd name="connsiteY22" fmla="*/ 1194619 h 3657600"/>
              <a:gd name="connsiteX23" fmla="*/ 88490 w 973393"/>
              <a:gd name="connsiteY23" fmla="*/ 1135626 h 3657600"/>
              <a:gd name="connsiteX24" fmla="*/ 103239 w 973393"/>
              <a:gd name="connsiteY24" fmla="*/ 1061884 h 3657600"/>
              <a:gd name="connsiteX25" fmla="*/ 147484 w 973393"/>
              <a:gd name="connsiteY25" fmla="*/ 958645 h 3657600"/>
              <a:gd name="connsiteX26" fmla="*/ 221226 w 973393"/>
              <a:gd name="connsiteY26" fmla="*/ 840658 h 3657600"/>
              <a:gd name="connsiteX27" fmla="*/ 250722 w 973393"/>
              <a:gd name="connsiteY27" fmla="*/ 752168 h 3657600"/>
              <a:gd name="connsiteX28" fmla="*/ 265471 w 973393"/>
              <a:gd name="connsiteY28" fmla="*/ 707923 h 3657600"/>
              <a:gd name="connsiteX29" fmla="*/ 309716 w 973393"/>
              <a:gd name="connsiteY29" fmla="*/ 663677 h 3657600"/>
              <a:gd name="connsiteX30" fmla="*/ 339213 w 973393"/>
              <a:gd name="connsiteY30" fmla="*/ 604684 h 3657600"/>
              <a:gd name="connsiteX31" fmla="*/ 398206 w 973393"/>
              <a:gd name="connsiteY31" fmla="*/ 560439 h 3657600"/>
              <a:gd name="connsiteX32" fmla="*/ 412955 w 973393"/>
              <a:gd name="connsiteY32" fmla="*/ 486697 h 3657600"/>
              <a:gd name="connsiteX33" fmla="*/ 457200 w 973393"/>
              <a:gd name="connsiteY33" fmla="*/ 427703 h 3657600"/>
              <a:gd name="connsiteX34" fmla="*/ 486697 w 973393"/>
              <a:gd name="connsiteY34" fmla="*/ 383458 h 3657600"/>
              <a:gd name="connsiteX35" fmla="*/ 560439 w 973393"/>
              <a:gd name="connsiteY35" fmla="*/ 280219 h 3657600"/>
              <a:gd name="connsiteX36" fmla="*/ 604684 w 973393"/>
              <a:gd name="connsiteY36" fmla="*/ 162232 h 3657600"/>
              <a:gd name="connsiteX37" fmla="*/ 648929 w 973393"/>
              <a:gd name="connsiteY37" fmla="*/ 132735 h 3657600"/>
              <a:gd name="connsiteX38" fmla="*/ 663677 w 973393"/>
              <a:gd name="connsiteY38" fmla="*/ 88490 h 3657600"/>
              <a:gd name="connsiteX39" fmla="*/ 722671 w 973393"/>
              <a:gd name="connsiteY39" fmla="*/ 0 h 3657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973393" h="3657600">
                <a:moveTo>
                  <a:pt x="973393" y="3657600"/>
                </a:moveTo>
                <a:cubicBezTo>
                  <a:pt x="963561" y="3593690"/>
                  <a:pt x="963369" y="3527531"/>
                  <a:pt x="943897" y="3465871"/>
                </a:cubicBezTo>
                <a:cubicBezTo>
                  <a:pt x="933222" y="3432066"/>
                  <a:pt x="909970" y="3402449"/>
                  <a:pt x="884903" y="3377381"/>
                </a:cubicBezTo>
                <a:lnTo>
                  <a:pt x="796413" y="3288890"/>
                </a:lnTo>
                <a:cubicBezTo>
                  <a:pt x="781665" y="3274142"/>
                  <a:pt x="769522" y="3256214"/>
                  <a:pt x="752168" y="3244645"/>
                </a:cubicBezTo>
                <a:cubicBezTo>
                  <a:pt x="737419" y="3234813"/>
                  <a:pt x="721539" y="3226496"/>
                  <a:pt x="707922" y="3215148"/>
                </a:cubicBezTo>
                <a:cubicBezTo>
                  <a:pt x="583378" y="3111362"/>
                  <a:pt x="769122" y="3246851"/>
                  <a:pt x="604684" y="3082413"/>
                </a:cubicBezTo>
                <a:cubicBezTo>
                  <a:pt x="568007" y="3045736"/>
                  <a:pt x="528453" y="3009440"/>
                  <a:pt x="501445" y="2964426"/>
                </a:cubicBezTo>
                <a:cubicBezTo>
                  <a:pt x="487824" y="2941725"/>
                  <a:pt x="483788" y="2914363"/>
                  <a:pt x="471948" y="2890684"/>
                </a:cubicBezTo>
                <a:cubicBezTo>
                  <a:pt x="459128" y="2865045"/>
                  <a:pt x="441430" y="2842108"/>
                  <a:pt x="427703" y="2816942"/>
                </a:cubicBezTo>
                <a:cubicBezTo>
                  <a:pt x="349444" y="2673468"/>
                  <a:pt x="415772" y="2776924"/>
                  <a:pt x="353961" y="2684206"/>
                </a:cubicBezTo>
                <a:cubicBezTo>
                  <a:pt x="349045" y="2649793"/>
                  <a:pt x="350782" y="2613748"/>
                  <a:pt x="339213" y="2580968"/>
                </a:cubicBezTo>
                <a:cubicBezTo>
                  <a:pt x="320920" y="2529137"/>
                  <a:pt x="265471" y="2433484"/>
                  <a:pt x="265471" y="2433484"/>
                </a:cubicBezTo>
                <a:cubicBezTo>
                  <a:pt x="260555" y="2369574"/>
                  <a:pt x="262535" y="2304756"/>
                  <a:pt x="250722" y="2241755"/>
                </a:cubicBezTo>
                <a:cubicBezTo>
                  <a:pt x="247455" y="2224333"/>
                  <a:pt x="227450" y="2214107"/>
                  <a:pt x="221226" y="2197510"/>
                </a:cubicBezTo>
                <a:cubicBezTo>
                  <a:pt x="135459" y="1968796"/>
                  <a:pt x="276193" y="2263201"/>
                  <a:pt x="176980" y="2064774"/>
                </a:cubicBezTo>
                <a:cubicBezTo>
                  <a:pt x="172064" y="2045110"/>
                  <a:pt x="169349" y="2024760"/>
                  <a:pt x="162232" y="2005781"/>
                </a:cubicBezTo>
                <a:cubicBezTo>
                  <a:pt x="139163" y="1944265"/>
                  <a:pt x="117109" y="1927255"/>
                  <a:pt x="73742" y="1873045"/>
                </a:cubicBezTo>
                <a:cubicBezTo>
                  <a:pt x="68608" y="1831975"/>
                  <a:pt x="52383" y="1696581"/>
                  <a:pt x="44245" y="1651819"/>
                </a:cubicBezTo>
                <a:cubicBezTo>
                  <a:pt x="40619" y="1631876"/>
                  <a:pt x="33744" y="1612646"/>
                  <a:pt x="29497" y="1592826"/>
                </a:cubicBezTo>
                <a:cubicBezTo>
                  <a:pt x="18992" y="1543804"/>
                  <a:pt x="9832" y="1494503"/>
                  <a:pt x="0" y="1445342"/>
                </a:cubicBezTo>
                <a:cubicBezTo>
                  <a:pt x="14748" y="1376516"/>
                  <a:pt x="28123" y="1307381"/>
                  <a:pt x="44245" y="1238864"/>
                </a:cubicBezTo>
                <a:cubicBezTo>
                  <a:pt x="47806" y="1223731"/>
                  <a:pt x="52869" y="1208908"/>
                  <a:pt x="58993" y="1194619"/>
                </a:cubicBezTo>
                <a:cubicBezTo>
                  <a:pt x="67654" y="1174411"/>
                  <a:pt x="78658" y="1155290"/>
                  <a:pt x="88490" y="1135626"/>
                </a:cubicBezTo>
                <a:cubicBezTo>
                  <a:pt x="93406" y="1111045"/>
                  <a:pt x="97159" y="1086203"/>
                  <a:pt x="103239" y="1061884"/>
                </a:cubicBezTo>
                <a:cubicBezTo>
                  <a:pt x="111603" y="1028429"/>
                  <a:pt x="129896" y="986786"/>
                  <a:pt x="147484" y="958645"/>
                </a:cubicBezTo>
                <a:cubicBezTo>
                  <a:pt x="196789" y="879757"/>
                  <a:pt x="188009" y="923700"/>
                  <a:pt x="221226" y="840658"/>
                </a:cubicBezTo>
                <a:cubicBezTo>
                  <a:pt x="232773" y="811790"/>
                  <a:pt x="240890" y="781665"/>
                  <a:pt x="250722" y="752168"/>
                </a:cubicBezTo>
                <a:cubicBezTo>
                  <a:pt x="255638" y="737420"/>
                  <a:pt x="254478" y="718916"/>
                  <a:pt x="265471" y="707923"/>
                </a:cubicBezTo>
                <a:cubicBezTo>
                  <a:pt x="280219" y="693174"/>
                  <a:pt x="297593" y="680649"/>
                  <a:pt x="309716" y="663677"/>
                </a:cubicBezTo>
                <a:cubicBezTo>
                  <a:pt x="322495" y="645787"/>
                  <a:pt x="324905" y="621377"/>
                  <a:pt x="339213" y="604684"/>
                </a:cubicBezTo>
                <a:cubicBezTo>
                  <a:pt x="355210" y="586021"/>
                  <a:pt x="378542" y="575187"/>
                  <a:pt x="398206" y="560439"/>
                </a:cubicBezTo>
                <a:cubicBezTo>
                  <a:pt x="403122" y="535858"/>
                  <a:pt x="402774" y="509604"/>
                  <a:pt x="412955" y="486697"/>
                </a:cubicBezTo>
                <a:cubicBezTo>
                  <a:pt x="422938" y="464235"/>
                  <a:pt x="442913" y="447705"/>
                  <a:pt x="457200" y="427703"/>
                </a:cubicBezTo>
                <a:cubicBezTo>
                  <a:pt x="467503" y="413279"/>
                  <a:pt x="476394" y="397882"/>
                  <a:pt x="486697" y="383458"/>
                </a:cubicBezTo>
                <a:cubicBezTo>
                  <a:pt x="578164" y="255404"/>
                  <a:pt x="490924" y="384491"/>
                  <a:pt x="560439" y="280219"/>
                </a:cubicBezTo>
                <a:cubicBezTo>
                  <a:pt x="570362" y="240526"/>
                  <a:pt x="577140" y="195286"/>
                  <a:pt x="604684" y="162232"/>
                </a:cubicBezTo>
                <a:cubicBezTo>
                  <a:pt x="616031" y="148615"/>
                  <a:pt x="634181" y="142567"/>
                  <a:pt x="648929" y="132735"/>
                </a:cubicBezTo>
                <a:cubicBezTo>
                  <a:pt x="653845" y="117987"/>
                  <a:pt x="656127" y="102080"/>
                  <a:pt x="663677" y="88490"/>
                </a:cubicBezTo>
                <a:cubicBezTo>
                  <a:pt x="680893" y="57501"/>
                  <a:pt x="722671" y="0"/>
                  <a:pt x="722671" y="0"/>
                </a:cubicBezTo>
              </a:path>
            </a:pathLst>
          </a:cu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s-CO" sz="2040"/>
          </a:p>
        </p:txBody>
      </p:sp>
      <p:sp>
        <p:nvSpPr>
          <p:cNvPr id="28" name="Forma libre 27"/>
          <p:cNvSpPr/>
          <p:nvPr/>
        </p:nvSpPr>
        <p:spPr>
          <a:xfrm>
            <a:off x="1467704" y="2311139"/>
            <a:ext cx="922517" cy="1666993"/>
          </a:xfrm>
          <a:custGeom>
            <a:avLst/>
            <a:gdLst>
              <a:gd name="connsiteX0" fmla="*/ 725497 w 946723"/>
              <a:gd name="connsiteY0" fmla="*/ 1494566 h 1494566"/>
              <a:gd name="connsiteX1" fmla="*/ 637007 w 946723"/>
              <a:gd name="connsiteY1" fmla="*/ 1435573 h 1494566"/>
              <a:gd name="connsiteX2" fmla="*/ 578013 w 946723"/>
              <a:gd name="connsiteY2" fmla="*/ 1376579 h 1494566"/>
              <a:gd name="connsiteX3" fmla="*/ 504271 w 946723"/>
              <a:gd name="connsiteY3" fmla="*/ 1347082 h 1494566"/>
              <a:gd name="connsiteX4" fmla="*/ 327291 w 946723"/>
              <a:gd name="connsiteY4" fmla="*/ 1229095 h 1494566"/>
              <a:gd name="connsiteX5" fmla="*/ 150310 w 946723"/>
              <a:gd name="connsiteY5" fmla="*/ 1081611 h 1494566"/>
              <a:gd name="connsiteX6" fmla="*/ 120813 w 946723"/>
              <a:gd name="connsiteY6" fmla="*/ 1037366 h 1494566"/>
              <a:gd name="connsiteX7" fmla="*/ 76568 w 946723"/>
              <a:gd name="connsiteY7" fmla="*/ 993121 h 1494566"/>
              <a:gd name="connsiteX8" fmla="*/ 17574 w 946723"/>
              <a:gd name="connsiteY8" fmla="*/ 904631 h 1494566"/>
              <a:gd name="connsiteX9" fmla="*/ 17574 w 946723"/>
              <a:gd name="connsiteY9" fmla="*/ 742398 h 1494566"/>
              <a:gd name="connsiteX10" fmla="*/ 106065 w 946723"/>
              <a:gd name="connsiteY10" fmla="*/ 668656 h 1494566"/>
              <a:gd name="connsiteX11" fmla="*/ 120813 w 946723"/>
              <a:gd name="connsiteY11" fmla="*/ 624411 h 1494566"/>
              <a:gd name="connsiteX12" fmla="*/ 209303 w 946723"/>
              <a:gd name="connsiteY12" fmla="*/ 580166 h 1494566"/>
              <a:gd name="connsiteX13" fmla="*/ 268297 w 946723"/>
              <a:gd name="connsiteY13" fmla="*/ 521173 h 1494566"/>
              <a:gd name="connsiteX14" fmla="*/ 356787 w 946723"/>
              <a:gd name="connsiteY14" fmla="*/ 432682 h 1494566"/>
              <a:gd name="connsiteX15" fmla="*/ 460026 w 946723"/>
              <a:gd name="connsiteY15" fmla="*/ 344192 h 1494566"/>
              <a:gd name="connsiteX16" fmla="*/ 548516 w 946723"/>
              <a:gd name="connsiteY16" fmla="*/ 285198 h 1494566"/>
              <a:gd name="connsiteX17" fmla="*/ 592762 w 946723"/>
              <a:gd name="connsiteY17" fmla="*/ 270450 h 1494566"/>
              <a:gd name="connsiteX18" fmla="*/ 740245 w 946723"/>
              <a:gd name="connsiteY18" fmla="*/ 181960 h 1494566"/>
              <a:gd name="connsiteX19" fmla="*/ 799239 w 946723"/>
              <a:gd name="connsiteY19" fmla="*/ 137715 h 1494566"/>
              <a:gd name="connsiteX20" fmla="*/ 902478 w 946723"/>
              <a:gd name="connsiteY20" fmla="*/ 34476 h 1494566"/>
              <a:gd name="connsiteX21" fmla="*/ 946723 w 946723"/>
              <a:gd name="connsiteY21" fmla="*/ 4979 h 1494566"/>
              <a:gd name="connsiteX22" fmla="*/ 902478 w 946723"/>
              <a:gd name="connsiteY22" fmla="*/ 19727 h 1494566"/>
              <a:gd name="connsiteX23" fmla="*/ 858233 w 946723"/>
              <a:gd name="connsiteY23" fmla="*/ 63973 h 1494566"/>
              <a:gd name="connsiteX24" fmla="*/ 799239 w 946723"/>
              <a:gd name="connsiteY24" fmla="*/ 78721 h 1494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46723" h="1494566">
                <a:moveTo>
                  <a:pt x="725497" y="1494566"/>
                </a:moveTo>
                <a:cubicBezTo>
                  <a:pt x="696000" y="1474902"/>
                  <a:pt x="664689" y="1457719"/>
                  <a:pt x="637007" y="1435573"/>
                </a:cubicBezTo>
                <a:cubicBezTo>
                  <a:pt x="615291" y="1418200"/>
                  <a:pt x="601152" y="1392005"/>
                  <a:pt x="578013" y="1376579"/>
                </a:cubicBezTo>
                <a:cubicBezTo>
                  <a:pt x="555985" y="1361894"/>
                  <a:pt x="526541" y="1361398"/>
                  <a:pt x="504271" y="1347082"/>
                </a:cubicBezTo>
                <a:cubicBezTo>
                  <a:pt x="296054" y="1213228"/>
                  <a:pt x="442243" y="1267414"/>
                  <a:pt x="327291" y="1229095"/>
                </a:cubicBezTo>
                <a:cubicBezTo>
                  <a:pt x="253344" y="1173635"/>
                  <a:pt x="206567" y="1147244"/>
                  <a:pt x="150310" y="1081611"/>
                </a:cubicBezTo>
                <a:cubicBezTo>
                  <a:pt x="138775" y="1068153"/>
                  <a:pt x="132161" y="1050983"/>
                  <a:pt x="120813" y="1037366"/>
                </a:cubicBezTo>
                <a:cubicBezTo>
                  <a:pt x="107460" y="1021343"/>
                  <a:pt x="89373" y="1009585"/>
                  <a:pt x="76568" y="993121"/>
                </a:cubicBezTo>
                <a:cubicBezTo>
                  <a:pt x="54803" y="965138"/>
                  <a:pt x="17574" y="904631"/>
                  <a:pt x="17574" y="904631"/>
                </a:cubicBezTo>
                <a:cubicBezTo>
                  <a:pt x="1506" y="840357"/>
                  <a:pt x="-12236" y="816921"/>
                  <a:pt x="17574" y="742398"/>
                </a:cubicBezTo>
                <a:cubicBezTo>
                  <a:pt x="27897" y="716591"/>
                  <a:pt x="83946" y="683402"/>
                  <a:pt x="106065" y="668656"/>
                </a:cubicBezTo>
                <a:cubicBezTo>
                  <a:pt x="110981" y="653908"/>
                  <a:pt x="111101" y="636550"/>
                  <a:pt x="120813" y="624411"/>
                </a:cubicBezTo>
                <a:cubicBezTo>
                  <a:pt x="141604" y="598422"/>
                  <a:pt x="180158" y="589881"/>
                  <a:pt x="209303" y="580166"/>
                </a:cubicBezTo>
                <a:cubicBezTo>
                  <a:pt x="240768" y="485775"/>
                  <a:pt x="197504" y="576235"/>
                  <a:pt x="268297" y="521173"/>
                </a:cubicBezTo>
                <a:cubicBezTo>
                  <a:pt x="301225" y="495562"/>
                  <a:pt x="327290" y="462179"/>
                  <a:pt x="356787" y="432682"/>
                </a:cubicBezTo>
                <a:cubicBezTo>
                  <a:pt x="407707" y="381762"/>
                  <a:pt x="396965" y="388335"/>
                  <a:pt x="460026" y="344192"/>
                </a:cubicBezTo>
                <a:cubicBezTo>
                  <a:pt x="489068" y="323862"/>
                  <a:pt x="514884" y="296408"/>
                  <a:pt x="548516" y="285198"/>
                </a:cubicBezTo>
                <a:cubicBezTo>
                  <a:pt x="563265" y="280282"/>
                  <a:pt x="578473" y="276574"/>
                  <a:pt x="592762" y="270450"/>
                </a:cubicBezTo>
                <a:cubicBezTo>
                  <a:pt x="646135" y="247576"/>
                  <a:pt x="693651" y="216905"/>
                  <a:pt x="740245" y="181960"/>
                </a:cubicBezTo>
                <a:cubicBezTo>
                  <a:pt x="759910" y="167212"/>
                  <a:pt x="781051" y="154250"/>
                  <a:pt x="799239" y="137715"/>
                </a:cubicBezTo>
                <a:cubicBezTo>
                  <a:pt x="835250" y="104978"/>
                  <a:pt x="861984" y="61472"/>
                  <a:pt x="902478" y="34476"/>
                </a:cubicBezTo>
                <a:cubicBezTo>
                  <a:pt x="917226" y="24644"/>
                  <a:pt x="946723" y="22704"/>
                  <a:pt x="946723" y="4979"/>
                </a:cubicBezTo>
                <a:cubicBezTo>
                  <a:pt x="946723" y="-10567"/>
                  <a:pt x="917226" y="14811"/>
                  <a:pt x="902478" y="19727"/>
                </a:cubicBezTo>
                <a:cubicBezTo>
                  <a:pt x="887730" y="34476"/>
                  <a:pt x="876342" y="53625"/>
                  <a:pt x="858233" y="63973"/>
                </a:cubicBezTo>
                <a:cubicBezTo>
                  <a:pt x="840634" y="74030"/>
                  <a:pt x="799239" y="78721"/>
                  <a:pt x="799239" y="78721"/>
                </a:cubicBezTo>
              </a:path>
            </a:pathLst>
          </a:custGeom>
          <a:ln>
            <a:tailEnd type="triangle"/>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s-CO" sz="2040"/>
          </a:p>
        </p:txBody>
      </p:sp>
    </p:spTree>
    <p:extLst>
      <p:ext uri="{BB962C8B-B14F-4D97-AF65-F5344CB8AC3E}">
        <p14:creationId xmlns:p14="http://schemas.microsoft.com/office/powerpoint/2010/main" val="3472533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27" grpId="0" animBg="1"/>
      <p:bldP spid="2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6A2D7FDF-C57D-4A23-A00C-5C2083438018}"/>
              </a:ext>
            </a:extLst>
          </p:cNvPr>
          <p:cNvSpPr>
            <a:spLocks noGrp="1"/>
          </p:cNvSpPr>
          <p:nvPr>
            <p:ph idx="1"/>
          </p:nvPr>
        </p:nvSpPr>
        <p:spPr>
          <a:xfrm>
            <a:off x="606224" y="1980023"/>
            <a:ext cx="3516598" cy="4340565"/>
          </a:xfrm>
        </p:spPr>
        <p:txBody>
          <a:bodyPr>
            <a:normAutofit/>
          </a:bodyPr>
          <a:lstStyle/>
          <a:p>
            <a:r>
              <a:rPr lang="es-ES" sz="2000" dirty="0"/>
              <a:t>Son clases simples, </a:t>
            </a:r>
            <a:r>
              <a:rPr lang="es-ES" sz="2000" i="1" dirty="0">
                <a:solidFill>
                  <a:schemeClr val="bg1">
                    <a:lumMod val="75000"/>
                  </a:schemeClr>
                </a:solidFill>
              </a:rPr>
              <a:t>se crean al vuelo</a:t>
            </a:r>
            <a:r>
              <a:rPr lang="es-ES" sz="2000" dirty="0"/>
              <a:t> y se usan para almacenar un conjunto de valores.</a:t>
            </a:r>
          </a:p>
          <a:p>
            <a:r>
              <a:rPr lang="es-ES" sz="2000" dirty="0"/>
              <a:t>Se crean con la palabra new y a continuación { }. Dentro de las llaves se especifican los valores. </a:t>
            </a:r>
          </a:p>
          <a:p>
            <a:r>
              <a:rPr lang="es-ES" sz="2000" dirty="0"/>
              <a:t>Estos tipos son usados comúnmente junto con LINQ</a:t>
            </a:r>
          </a:p>
          <a:p>
            <a:endParaRPr lang="es-CO" sz="2000" dirty="0"/>
          </a:p>
        </p:txBody>
      </p:sp>
      <p:sp>
        <p:nvSpPr>
          <p:cNvPr id="4" name="Marcador de contenido 2">
            <a:extLst>
              <a:ext uri="{FF2B5EF4-FFF2-40B4-BE49-F238E27FC236}">
                <a16:creationId xmlns:a16="http://schemas.microsoft.com/office/drawing/2014/main" id="{1E8590BC-8F2A-41DF-AD60-BD56D75626ED}"/>
              </a:ext>
            </a:extLst>
          </p:cNvPr>
          <p:cNvSpPr txBox="1">
            <a:spLocks/>
          </p:cNvSpPr>
          <p:nvPr/>
        </p:nvSpPr>
        <p:spPr>
          <a:xfrm>
            <a:off x="4764505" y="1815753"/>
            <a:ext cx="9320463" cy="4857763"/>
          </a:xfrm>
          <a:prstGeom prst="rect">
            <a:avLst/>
          </a:prstGeom>
        </p:spPr>
        <p:txBody>
          <a:bodyPr vert="horz" lIns="91440" tIns="45720" rIns="91440" bIns="45720" rtlCol="0">
            <a:noAutofit/>
          </a:bodyPr>
          <a:lstStyle>
            <a:lvl1pPr marL="259072" indent="-259072" algn="l" defTabSz="1036290" rtl="0" eaLnBrk="1" latinLnBrk="0" hangingPunct="1">
              <a:lnSpc>
                <a:spcPct val="90000"/>
              </a:lnSpc>
              <a:spcBef>
                <a:spcPts val="1133"/>
              </a:spcBef>
              <a:buFont typeface="Arial" panose="020B0604020202020204" pitchFamily="34" charset="0"/>
              <a:buChar char="•"/>
              <a:defRPr sz="3173" kern="1200">
                <a:solidFill>
                  <a:schemeClr val="tx1">
                    <a:lumMod val="75000"/>
                    <a:lumOff val="25000"/>
                  </a:schemeClr>
                </a:solidFill>
                <a:latin typeface="Flama Condensed Light" panose="02000000000000000000" pitchFamily="50" charset="0"/>
                <a:ea typeface="+mn-ea"/>
                <a:cs typeface="+mn-cs"/>
              </a:defRPr>
            </a:lvl1pPr>
            <a:lvl2pPr marL="777217" indent="-259072" algn="l" defTabSz="1036290" rtl="0" eaLnBrk="1" latinLnBrk="0" hangingPunct="1">
              <a:lnSpc>
                <a:spcPct val="90000"/>
              </a:lnSpc>
              <a:spcBef>
                <a:spcPts val="567"/>
              </a:spcBef>
              <a:buFont typeface="Arial" panose="020B0604020202020204" pitchFamily="34" charset="0"/>
              <a:buChar char="•"/>
              <a:defRPr sz="2720" kern="1200">
                <a:solidFill>
                  <a:schemeClr val="tx1">
                    <a:lumMod val="75000"/>
                    <a:lumOff val="25000"/>
                  </a:schemeClr>
                </a:solidFill>
                <a:latin typeface="Flama Condensed Light" panose="02000000000000000000" pitchFamily="50" charset="0"/>
                <a:ea typeface="+mn-ea"/>
                <a:cs typeface="+mn-cs"/>
              </a:defRPr>
            </a:lvl2pPr>
            <a:lvl3pPr marL="1295362" indent="-259072" algn="l" defTabSz="1036290" rtl="0" eaLnBrk="1" latinLnBrk="0" hangingPunct="1">
              <a:lnSpc>
                <a:spcPct val="90000"/>
              </a:lnSpc>
              <a:spcBef>
                <a:spcPts val="567"/>
              </a:spcBef>
              <a:buFont typeface="Arial" panose="020B0604020202020204" pitchFamily="34" charset="0"/>
              <a:buChar char="•"/>
              <a:defRPr sz="2267" kern="1200">
                <a:solidFill>
                  <a:schemeClr val="tx1">
                    <a:lumMod val="75000"/>
                    <a:lumOff val="25000"/>
                  </a:schemeClr>
                </a:solidFill>
                <a:latin typeface="Flama Condensed Light" panose="02000000000000000000" pitchFamily="50" charset="0"/>
                <a:ea typeface="+mn-ea"/>
                <a:cs typeface="+mn-cs"/>
              </a:defRPr>
            </a:lvl3pPr>
            <a:lvl4pPr marL="1813507"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4pPr>
            <a:lvl5pPr marL="2331651"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5pPr>
            <a:lvl6pPr marL="284979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6pPr>
            <a:lvl7pPr marL="336794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7pPr>
            <a:lvl8pPr marL="388608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8pPr>
            <a:lvl9pPr marL="4404230"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9pPr>
          </a:lstStyle>
          <a:p>
            <a:pPr marL="0" indent="0">
              <a:buFont typeface="Arial" panose="020B0604020202020204" pitchFamily="34" charset="0"/>
              <a:buNone/>
            </a:pPr>
            <a:r>
              <a:rPr lang="es-ES" sz="1800" dirty="0"/>
              <a:t>Ejm1: </a:t>
            </a:r>
          </a:p>
          <a:p>
            <a:pPr marL="0" indent="0">
              <a:buFont typeface="Arial" panose="020B0604020202020204" pitchFamily="34" charset="0"/>
              <a:buNone/>
            </a:pPr>
            <a:r>
              <a:rPr lang="es-ES" sz="1800" dirty="0" err="1"/>
              <a:t>var</a:t>
            </a:r>
            <a:r>
              <a:rPr lang="es-ES" sz="1800" dirty="0"/>
              <a:t> libro = new {titulo = “Cien Años de Soledad”, valor=45000};</a:t>
            </a:r>
          </a:p>
          <a:p>
            <a:pPr marL="0" indent="0">
              <a:buFont typeface="Arial" panose="020B0604020202020204" pitchFamily="34" charset="0"/>
              <a:buNone/>
            </a:pPr>
            <a:endParaRPr lang="es-ES" sz="1800" dirty="0"/>
          </a:p>
          <a:p>
            <a:pPr marL="0" indent="0">
              <a:buFont typeface="Arial" panose="020B0604020202020204" pitchFamily="34" charset="0"/>
              <a:buNone/>
            </a:pPr>
            <a:r>
              <a:rPr lang="es-ES" sz="1800" dirty="0"/>
              <a:t>Ejm2:</a:t>
            </a:r>
          </a:p>
          <a:p>
            <a:pPr marL="0" indent="0">
              <a:buFont typeface="Arial" panose="020B0604020202020204" pitchFamily="34" charset="0"/>
              <a:buNone/>
            </a:pPr>
            <a:r>
              <a:rPr lang="es-ES" sz="1800" dirty="0" err="1"/>
              <a:t>var</a:t>
            </a:r>
            <a:r>
              <a:rPr lang="es-ES" sz="1800" dirty="0"/>
              <a:t> libro = new {</a:t>
            </a:r>
          </a:p>
          <a:p>
            <a:pPr marL="0" indent="0">
              <a:lnSpc>
                <a:spcPct val="110000"/>
              </a:lnSpc>
              <a:spcBef>
                <a:spcPts val="0"/>
              </a:spcBef>
              <a:buFont typeface="Arial" panose="020B0604020202020204" pitchFamily="34" charset="0"/>
              <a:buNone/>
            </a:pPr>
            <a:r>
              <a:rPr lang="es-ES" sz="1800" dirty="0"/>
              <a:t>	titulo = “Cien Años de Soledad”, </a:t>
            </a:r>
          </a:p>
          <a:p>
            <a:pPr marL="0" indent="0">
              <a:lnSpc>
                <a:spcPct val="110000"/>
              </a:lnSpc>
              <a:spcBef>
                <a:spcPts val="0"/>
              </a:spcBef>
              <a:buFont typeface="Arial" panose="020B0604020202020204" pitchFamily="34" charset="0"/>
              <a:buNone/>
            </a:pPr>
            <a:r>
              <a:rPr lang="es-ES" sz="1800" dirty="0"/>
              <a:t>	valor=45000,</a:t>
            </a:r>
          </a:p>
          <a:p>
            <a:pPr marL="0" indent="0">
              <a:lnSpc>
                <a:spcPct val="110000"/>
              </a:lnSpc>
              <a:spcBef>
                <a:spcPts val="0"/>
              </a:spcBef>
              <a:buFont typeface="Arial" panose="020B0604020202020204" pitchFamily="34" charset="0"/>
              <a:buNone/>
            </a:pPr>
            <a:r>
              <a:rPr lang="es-ES" sz="1800" dirty="0"/>
              <a:t>	editorial = “Oveja Negra”,</a:t>
            </a:r>
          </a:p>
          <a:p>
            <a:pPr marL="0" indent="0">
              <a:buFont typeface="Arial" panose="020B0604020202020204" pitchFamily="34" charset="0"/>
              <a:buNone/>
            </a:pPr>
            <a:r>
              <a:rPr lang="es-ES" sz="1800" dirty="0"/>
              <a:t>};</a:t>
            </a:r>
          </a:p>
          <a:p>
            <a:pPr marL="0" indent="0">
              <a:buFont typeface="Arial" panose="020B0604020202020204" pitchFamily="34" charset="0"/>
              <a:buNone/>
            </a:pPr>
            <a:r>
              <a:rPr lang="es-ES" sz="1800" dirty="0"/>
              <a:t>Ejm3:</a:t>
            </a:r>
          </a:p>
          <a:p>
            <a:pPr marL="0" indent="0">
              <a:buFont typeface="Arial" panose="020B0604020202020204" pitchFamily="34" charset="0"/>
              <a:buNone/>
            </a:pPr>
            <a:r>
              <a:rPr lang="es-ES" sz="1800" dirty="0" err="1"/>
              <a:t>var</a:t>
            </a:r>
            <a:r>
              <a:rPr lang="es-ES" sz="1800" dirty="0"/>
              <a:t> libros = new[]</a:t>
            </a:r>
          </a:p>
          <a:p>
            <a:pPr marL="0" indent="0">
              <a:buFont typeface="Arial" panose="020B0604020202020204" pitchFamily="34" charset="0"/>
              <a:buNone/>
            </a:pPr>
            <a:r>
              <a:rPr lang="es-ES" sz="1800" dirty="0"/>
              <a:t>{</a:t>
            </a:r>
          </a:p>
          <a:p>
            <a:pPr marL="0" indent="0">
              <a:buFont typeface="Arial" panose="020B0604020202020204" pitchFamily="34" charset="0"/>
              <a:buNone/>
            </a:pPr>
            <a:r>
              <a:rPr lang="es-ES" sz="1800" dirty="0"/>
              <a:t>    new { Nombre = “Cien Años de Soledad", valor=45000, editorial= “Oveja Negra”},</a:t>
            </a:r>
          </a:p>
          <a:p>
            <a:pPr marL="0" indent="0">
              <a:buFont typeface="Arial" panose="020B0604020202020204" pitchFamily="34" charset="0"/>
              <a:buNone/>
            </a:pPr>
            <a:r>
              <a:rPr lang="es-ES" sz="1800" dirty="0"/>
              <a:t>    new { Nombre = “C# Libro de referencia", valor=60000, editorial= “</a:t>
            </a:r>
            <a:r>
              <a:rPr lang="es-ES" sz="1800" dirty="0" err="1"/>
              <a:t>McKensey</a:t>
            </a:r>
            <a:r>
              <a:rPr lang="es-ES" sz="1800" dirty="0"/>
              <a:t>”},</a:t>
            </a:r>
          </a:p>
          <a:p>
            <a:pPr marL="0" indent="0">
              <a:buFont typeface="Arial" panose="020B0604020202020204" pitchFamily="34" charset="0"/>
              <a:buNone/>
            </a:pPr>
            <a:r>
              <a:rPr lang="es-ES" sz="1800" dirty="0"/>
              <a:t>};</a:t>
            </a:r>
          </a:p>
          <a:p>
            <a:pPr marL="0" indent="0">
              <a:buFont typeface="Arial" panose="020B0604020202020204" pitchFamily="34" charset="0"/>
              <a:buNone/>
            </a:pPr>
            <a:endParaRPr lang="es-ES" sz="1800" dirty="0"/>
          </a:p>
          <a:p>
            <a:pPr marL="0" indent="0">
              <a:buFont typeface="Arial" panose="020B0604020202020204" pitchFamily="34" charset="0"/>
              <a:buNone/>
            </a:pPr>
            <a:endParaRPr lang="es-CO" sz="1800" dirty="0"/>
          </a:p>
        </p:txBody>
      </p:sp>
      <p:sp>
        <p:nvSpPr>
          <p:cNvPr id="7" name="Título 1">
            <a:extLst>
              <a:ext uri="{FF2B5EF4-FFF2-40B4-BE49-F238E27FC236}">
                <a16:creationId xmlns:a16="http://schemas.microsoft.com/office/drawing/2014/main" id="{2902AB90-6A84-4395-A8AD-44390DAA41A6}"/>
              </a:ext>
            </a:extLst>
          </p:cNvPr>
          <p:cNvSpPr txBox="1">
            <a:spLocks/>
          </p:cNvSpPr>
          <p:nvPr/>
        </p:nvSpPr>
        <p:spPr>
          <a:xfrm>
            <a:off x="394437" y="477719"/>
            <a:ext cx="12800194" cy="1502305"/>
          </a:xfrm>
          <a:prstGeom prst="rect">
            <a:avLst/>
          </a:prstGeom>
        </p:spPr>
        <p:txBody>
          <a:bodyPr vert="horz" lIns="91440" tIns="45720" rIns="91440" bIns="45720" rtlCol="0" anchor="ctr">
            <a:normAutofit/>
          </a:bodyPr>
          <a:lstStyle>
            <a:lvl1pPr algn="l" defTabSz="1036290" rtl="0" eaLnBrk="1" latinLnBrk="0" hangingPunct="1">
              <a:lnSpc>
                <a:spcPct val="90000"/>
              </a:lnSpc>
              <a:spcBef>
                <a:spcPct val="0"/>
              </a:spcBef>
              <a:buNone/>
              <a:defRPr sz="4987" kern="1200">
                <a:solidFill>
                  <a:schemeClr val="tx1">
                    <a:lumMod val="75000"/>
                    <a:lumOff val="25000"/>
                  </a:schemeClr>
                </a:solidFill>
                <a:latin typeface="Flama Condensed Light" panose="02000000000000000000" pitchFamily="50" charset="0"/>
                <a:ea typeface="+mj-ea"/>
                <a:cs typeface="+mj-cs"/>
              </a:defRPr>
            </a:lvl1pPr>
          </a:lstStyle>
          <a:p>
            <a:r>
              <a:rPr lang="es-ES" sz="4400"/>
              <a:t>Programación Funcional - Tipos anónimos</a:t>
            </a:r>
            <a:endParaRPr lang="es-CO" sz="4400" dirty="0"/>
          </a:p>
        </p:txBody>
      </p:sp>
    </p:spTree>
    <p:extLst>
      <p:ext uri="{BB962C8B-B14F-4D97-AF65-F5344CB8AC3E}">
        <p14:creationId xmlns:p14="http://schemas.microsoft.com/office/powerpoint/2010/main" val="2184097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D3E0FA-8147-48E2-AF51-477ECB06A954}"/>
              </a:ext>
            </a:extLst>
          </p:cNvPr>
          <p:cNvSpPr>
            <a:spLocks noGrp="1"/>
          </p:cNvSpPr>
          <p:nvPr>
            <p:ph type="title"/>
          </p:nvPr>
        </p:nvSpPr>
        <p:spPr/>
        <p:txBody>
          <a:bodyPr/>
          <a:lstStyle/>
          <a:p>
            <a:r>
              <a:rPr lang="en-US" dirty="0"/>
              <a:t>this</a:t>
            </a:r>
            <a:endParaRPr lang="es-CO" dirty="0"/>
          </a:p>
        </p:txBody>
      </p:sp>
      <p:sp>
        <p:nvSpPr>
          <p:cNvPr id="3" name="Marcador de contenido 2">
            <a:extLst>
              <a:ext uri="{FF2B5EF4-FFF2-40B4-BE49-F238E27FC236}">
                <a16:creationId xmlns:a16="http://schemas.microsoft.com/office/drawing/2014/main" id="{F00F183C-9729-4A69-8A21-4269EE7B2BC7}"/>
              </a:ext>
            </a:extLst>
          </p:cNvPr>
          <p:cNvSpPr>
            <a:spLocks noGrp="1"/>
          </p:cNvSpPr>
          <p:nvPr>
            <p:ph idx="1"/>
          </p:nvPr>
        </p:nvSpPr>
        <p:spPr>
          <a:xfrm>
            <a:off x="949961" y="2069042"/>
            <a:ext cx="10973335" cy="4931516"/>
          </a:xfrm>
        </p:spPr>
        <p:txBody>
          <a:bodyPr/>
          <a:lstStyle/>
          <a:p>
            <a:r>
              <a:rPr lang="es-CO" dirty="0"/>
              <a:t>Es una palabra reservada que se usa para hacer referencia explícita a un elemento que se encuentra dentro de la misma clase</a:t>
            </a:r>
          </a:p>
          <a:p>
            <a:r>
              <a:rPr lang="es-CO" dirty="0"/>
              <a:t>Usos:</a:t>
            </a:r>
          </a:p>
          <a:p>
            <a:pPr lvl="1"/>
            <a:r>
              <a:rPr lang="es-CO" dirty="0"/>
              <a:t>En los métodos cuando el nombre del atributo se llama igual al parámetro y queremos diferenciarlos</a:t>
            </a:r>
          </a:p>
          <a:p>
            <a:pPr marL="1036314" lvl="2" indent="0">
              <a:buNone/>
            </a:pPr>
            <a:r>
              <a:rPr lang="es-CO" dirty="0" err="1"/>
              <a:t>this.color</a:t>
            </a:r>
            <a:r>
              <a:rPr lang="es-CO" dirty="0"/>
              <a:t> = color  (El primer color se refiere al atributo y el segundo al parámetro)</a:t>
            </a:r>
          </a:p>
          <a:p>
            <a:pPr lvl="1"/>
            <a:r>
              <a:rPr lang="es-CO" dirty="0"/>
              <a:t>Para acceder a un atributo del objeto actual</a:t>
            </a:r>
          </a:p>
          <a:p>
            <a:pPr marL="1036314" lvl="2" indent="0">
              <a:buNone/>
            </a:pPr>
            <a:r>
              <a:rPr lang="es-CO" dirty="0" err="1"/>
              <a:t>return</a:t>
            </a:r>
            <a:r>
              <a:rPr lang="es-CO" dirty="0"/>
              <a:t> </a:t>
            </a:r>
            <a:r>
              <a:rPr lang="es-CO" dirty="0" err="1"/>
              <a:t>this.cambio</a:t>
            </a:r>
            <a:endParaRPr lang="es-CO" dirty="0"/>
          </a:p>
          <a:p>
            <a:pPr marL="861069" lvl="1" indent="-342900"/>
            <a:r>
              <a:rPr lang="es-CO" dirty="0"/>
              <a:t>En un método, para decirle que tome el valor actual del atributo en el objeto instanciado.</a:t>
            </a:r>
          </a:p>
        </p:txBody>
      </p:sp>
    </p:spTree>
    <p:extLst>
      <p:ext uri="{BB962C8B-B14F-4D97-AF65-F5344CB8AC3E}">
        <p14:creationId xmlns:p14="http://schemas.microsoft.com/office/powerpoint/2010/main" val="3446961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B6F04C-B321-4B9B-A159-1B4A2F68C28E}"/>
              </a:ext>
            </a:extLst>
          </p:cNvPr>
          <p:cNvSpPr>
            <a:spLocks noGrp="1"/>
          </p:cNvSpPr>
          <p:nvPr>
            <p:ph type="title"/>
          </p:nvPr>
        </p:nvSpPr>
        <p:spPr/>
        <p:txBody>
          <a:bodyPr/>
          <a:lstStyle/>
          <a:p>
            <a:r>
              <a:rPr lang="es-CO" dirty="0"/>
              <a:t>Sobrecarga de Métodos</a:t>
            </a:r>
          </a:p>
        </p:txBody>
      </p:sp>
      <p:sp>
        <p:nvSpPr>
          <p:cNvPr id="5" name="Marcador de contenido 4">
            <a:extLst>
              <a:ext uri="{FF2B5EF4-FFF2-40B4-BE49-F238E27FC236}">
                <a16:creationId xmlns:a16="http://schemas.microsoft.com/office/drawing/2014/main" id="{F1F011D9-1C61-4A1D-AFAF-686CDD28AE10}"/>
              </a:ext>
            </a:extLst>
          </p:cNvPr>
          <p:cNvSpPr>
            <a:spLocks noGrp="1"/>
          </p:cNvSpPr>
          <p:nvPr>
            <p:ph idx="1"/>
          </p:nvPr>
        </p:nvSpPr>
        <p:spPr>
          <a:xfrm>
            <a:off x="705852" y="1980552"/>
            <a:ext cx="12336379" cy="4725048"/>
          </a:xfrm>
        </p:spPr>
        <p:txBody>
          <a:bodyPr/>
          <a:lstStyle/>
          <a:p>
            <a:pPr marL="0" indent="0">
              <a:buNone/>
            </a:pPr>
            <a:r>
              <a:rPr lang="es-CO" dirty="0" err="1"/>
              <a:t>PerroCaliente</a:t>
            </a:r>
            <a:r>
              <a:rPr lang="es-CO" dirty="0"/>
              <a:t>() </a:t>
            </a:r>
            <a:r>
              <a:rPr lang="es-CO" sz="2000" dirty="0"/>
              <a:t>//sencillo, abre el pan y pone la salchicha</a:t>
            </a:r>
            <a:endParaRPr lang="es-CO" dirty="0"/>
          </a:p>
          <a:p>
            <a:pPr marL="0" indent="0">
              <a:buNone/>
            </a:pPr>
            <a:r>
              <a:rPr lang="es-CO" dirty="0" err="1"/>
              <a:t>PerroCaliente</a:t>
            </a:r>
            <a:r>
              <a:rPr lang="es-CO" dirty="0"/>
              <a:t>(salsa1, salsa2) </a:t>
            </a:r>
            <a:r>
              <a:rPr lang="es-CO" sz="2000" dirty="0"/>
              <a:t>//abre el pan, pone la salchicha, echa salsa1 y echa salsa2</a:t>
            </a:r>
          </a:p>
          <a:p>
            <a:pPr marL="0" indent="0">
              <a:buNone/>
            </a:pPr>
            <a:r>
              <a:rPr lang="es-CO" dirty="0" err="1"/>
              <a:t>PerroCaliente</a:t>
            </a:r>
            <a:r>
              <a:rPr lang="es-CO" dirty="0"/>
              <a:t>(salsa1, salsa2, Tocineta) </a:t>
            </a:r>
            <a:r>
              <a:rPr lang="es-CO" sz="2000" dirty="0"/>
              <a:t>//abre el pan, mete la salchicha, echa salsa1 , echa salsa2, y pone la tocineta</a:t>
            </a:r>
            <a:endParaRPr lang="es-CO" sz="3200" dirty="0"/>
          </a:p>
          <a:p>
            <a:pPr marL="0" indent="0">
              <a:buNone/>
            </a:pPr>
            <a:endParaRPr lang="es-CO" dirty="0"/>
          </a:p>
        </p:txBody>
      </p:sp>
      <p:pic>
        <p:nvPicPr>
          <p:cNvPr id="6" name="Imagen 5">
            <a:extLst>
              <a:ext uri="{FF2B5EF4-FFF2-40B4-BE49-F238E27FC236}">
                <a16:creationId xmlns:a16="http://schemas.microsoft.com/office/drawing/2014/main" id="{291B2E44-92BC-4BE6-8089-F61631EA29DE}"/>
              </a:ext>
            </a:extLst>
          </p:cNvPr>
          <p:cNvPicPr>
            <a:picLocks noChangeAspect="1"/>
          </p:cNvPicPr>
          <p:nvPr/>
        </p:nvPicPr>
        <p:blipFill>
          <a:blip r:embed="rId2"/>
          <a:stretch>
            <a:fillRect/>
          </a:stretch>
        </p:blipFill>
        <p:spPr>
          <a:xfrm>
            <a:off x="6908800" y="3998062"/>
            <a:ext cx="3022690" cy="2350981"/>
          </a:xfrm>
          <a:prstGeom prst="rect">
            <a:avLst/>
          </a:prstGeom>
        </p:spPr>
      </p:pic>
    </p:spTree>
    <p:extLst>
      <p:ext uri="{BB962C8B-B14F-4D97-AF65-F5344CB8AC3E}">
        <p14:creationId xmlns:p14="http://schemas.microsoft.com/office/powerpoint/2010/main" val="35822694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F4A515-761F-468D-A4CC-F8D41F60B0CD}"/>
              </a:ext>
            </a:extLst>
          </p:cNvPr>
          <p:cNvSpPr>
            <a:spLocks noGrp="1"/>
          </p:cNvSpPr>
          <p:nvPr>
            <p:ph type="title"/>
          </p:nvPr>
        </p:nvSpPr>
        <p:spPr/>
        <p:txBody>
          <a:bodyPr/>
          <a:lstStyle/>
          <a:p>
            <a:r>
              <a:rPr lang="en-US" dirty="0" err="1"/>
              <a:t>Sobrecarga</a:t>
            </a:r>
            <a:r>
              <a:rPr lang="en-US" dirty="0"/>
              <a:t> (Overload)</a:t>
            </a:r>
            <a:endParaRPr lang="es-CO" dirty="0"/>
          </a:p>
        </p:txBody>
      </p:sp>
      <p:sp>
        <p:nvSpPr>
          <p:cNvPr id="3" name="Marcador de contenido 2">
            <a:extLst>
              <a:ext uri="{FF2B5EF4-FFF2-40B4-BE49-F238E27FC236}">
                <a16:creationId xmlns:a16="http://schemas.microsoft.com/office/drawing/2014/main" id="{E3A90512-A9CB-427A-8C14-0F5812E541C4}"/>
              </a:ext>
            </a:extLst>
          </p:cNvPr>
          <p:cNvSpPr>
            <a:spLocks noGrp="1"/>
          </p:cNvSpPr>
          <p:nvPr>
            <p:ph idx="1"/>
          </p:nvPr>
        </p:nvSpPr>
        <p:spPr>
          <a:xfrm>
            <a:off x="673915" y="2069042"/>
            <a:ext cx="6365240" cy="4931516"/>
          </a:xfrm>
        </p:spPr>
        <p:txBody>
          <a:bodyPr>
            <a:noAutofit/>
          </a:bodyPr>
          <a:lstStyle/>
          <a:p>
            <a:r>
              <a:rPr lang="es-CO" sz="2267" dirty="0"/>
              <a:t>Es la posibilidad que dos o más métodos dentro de la misma clase, incluyendo el constructor, compartan el mismo nombre</a:t>
            </a:r>
          </a:p>
          <a:p>
            <a:r>
              <a:rPr lang="es-CO" sz="2267" dirty="0"/>
              <a:t> Estos se diferencian en que la declaración de parámetros sea diferente</a:t>
            </a:r>
          </a:p>
          <a:p>
            <a:r>
              <a:rPr lang="es-CO" sz="2267" dirty="0"/>
              <a:t>Cuando se desea instanciar un objeto, se invoca el nombre de la clase y C# presentará todos los constructores definidos, así en el programa se podrá escoger el que se necesite</a:t>
            </a:r>
          </a:p>
          <a:p>
            <a:r>
              <a:rPr lang="es-CO" sz="2267" dirty="0"/>
              <a:t>Lo mismo pasa con los métodos, cuando se invoca el nombre, C# mostrará todas las posibles posibilidades para escoger  el método que necesito</a:t>
            </a:r>
          </a:p>
        </p:txBody>
      </p:sp>
      <p:pic>
        <p:nvPicPr>
          <p:cNvPr id="4" name="Imagen 3">
            <a:extLst>
              <a:ext uri="{FF2B5EF4-FFF2-40B4-BE49-F238E27FC236}">
                <a16:creationId xmlns:a16="http://schemas.microsoft.com/office/drawing/2014/main" id="{EB8D3273-F53D-438E-A431-036401BFF9B2}"/>
              </a:ext>
            </a:extLst>
          </p:cNvPr>
          <p:cNvPicPr>
            <a:picLocks noChangeAspect="1"/>
          </p:cNvPicPr>
          <p:nvPr/>
        </p:nvPicPr>
        <p:blipFill>
          <a:blip r:embed="rId2"/>
          <a:stretch>
            <a:fillRect/>
          </a:stretch>
        </p:blipFill>
        <p:spPr>
          <a:xfrm>
            <a:off x="7433874" y="2195404"/>
            <a:ext cx="4856456" cy="3549788"/>
          </a:xfrm>
          <a:prstGeom prst="rect">
            <a:avLst/>
          </a:prstGeom>
        </p:spPr>
      </p:pic>
    </p:spTree>
    <p:extLst>
      <p:ext uri="{BB962C8B-B14F-4D97-AF65-F5344CB8AC3E}">
        <p14:creationId xmlns:p14="http://schemas.microsoft.com/office/powerpoint/2010/main" val="2907112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6908799" y="2294021"/>
            <a:ext cx="6112691" cy="1902285"/>
          </a:xfrm>
        </p:spPr>
        <p:txBody>
          <a:bodyPr>
            <a:normAutofit/>
          </a:bodyPr>
          <a:lstStyle/>
          <a:p>
            <a:pPr algn="r"/>
            <a:r>
              <a:rPr lang="es-ES" sz="5400" b="1" i="1" dirty="0">
                <a:solidFill>
                  <a:schemeClr val="bg1">
                    <a:lumMod val="50000"/>
                  </a:schemeClr>
                </a:solidFill>
              </a:rPr>
              <a:t>Repaso Paradigmas de Programación</a:t>
            </a:r>
          </a:p>
        </p:txBody>
      </p:sp>
      <p:sp>
        <p:nvSpPr>
          <p:cNvPr id="3" name="Subtítulo 2"/>
          <p:cNvSpPr>
            <a:spLocks noGrp="1"/>
          </p:cNvSpPr>
          <p:nvPr>
            <p:ph type="subTitle" idx="1"/>
          </p:nvPr>
        </p:nvSpPr>
        <p:spPr>
          <a:xfrm>
            <a:off x="5839326" y="4525361"/>
            <a:ext cx="7182165" cy="2442597"/>
          </a:xfrm>
        </p:spPr>
        <p:txBody>
          <a:bodyPr>
            <a:noAutofit/>
          </a:bodyPr>
          <a:lstStyle/>
          <a:p>
            <a:pPr algn="r"/>
            <a:r>
              <a:rPr lang="es-ES" sz="2000" dirty="0"/>
              <a:t>MSc. César Augusto López Gallego</a:t>
            </a:r>
          </a:p>
          <a:p>
            <a:pPr algn="r"/>
            <a:r>
              <a:rPr lang="es-ES" sz="2000" dirty="0"/>
              <a:t>Profesor Facultad Ingeniería en TIC – UPB</a:t>
            </a:r>
          </a:p>
          <a:p>
            <a:pPr algn="r"/>
            <a:r>
              <a:rPr lang="es-ES" sz="2000" dirty="0"/>
              <a:t>Coordinador Área de Programación, Computación y Desarrollo de Software</a:t>
            </a:r>
          </a:p>
          <a:p>
            <a:pPr algn="r"/>
            <a:r>
              <a:rPr lang="es-ES" sz="2000" dirty="0">
                <a:hlinkClick r:id="rId4"/>
              </a:rPr>
              <a:t>cesar.lopezg@upb.edu.co</a:t>
            </a:r>
            <a:endParaRPr lang="es-ES" sz="2000" dirty="0"/>
          </a:p>
        </p:txBody>
      </p:sp>
      <p:pic>
        <p:nvPicPr>
          <p:cNvPr id="5" name="Imagen 4">
            <a:extLst>
              <a:ext uri="{FF2B5EF4-FFF2-40B4-BE49-F238E27FC236}">
                <a16:creationId xmlns:a16="http://schemas.microsoft.com/office/drawing/2014/main" id="{3B435A23-20DE-4A13-ACDB-4BEC9F663D66}"/>
              </a:ext>
            </a:extLst>
          </p:cNvPr>
          <p:cNvPicPr>
            <a:picLocks noChangeAspect="1"/>
          </p:cNvPicPr>
          <p:nvPr/>
        </p:nvPicPr>
        <p:blipFill>
          <a:blip r:embed="rId5"/>
          <a:stretch>
            <a:fillRect/>
          </a:stretch>
        </p:blipFill>
        <p:spPr>
          <a:xfrm>
            <a:off x="239529" y="1121209"/>
            <a:ext cx="3873699" cy="2578233"/>
          </a:xfrm>
          <a:prstGeom prst="rect">
            <a:avLst/>
          </a:prstGeom>
        </p:spPr>
      </p:pic>
      <p:pic>
        <p:nvPicPr>
          <p:cNvPr id="7" name="Imagen 6">
            <a:extLst>
              <a:ext uri="{FF2B5EF4-FFF2-40B4-BE49-F238E27FC236}">
                <a16:creationId xmlns:a16="http://schemas.microsoft.com/office/drawing/2014/main" id="{EB90B45C-62F8-4C9C-8B18-27E3AC093C92}"/>
              </a:ext>
            </a:extLst>
          </p:cNvPr>
          <p:cNvPicPr>
            <a:picLocks noChangeAspect="1"/>
          </p:cNvPicPr>
          <p:nvPr/>
        </p:nvPicPr>
        <p:blipFill>
          <a:blip r:embed="rId6"/>
          <a:stretch>
            <a:fillRect/>
          </a:stretch>
        </p:blipFill>
        <p:spPr>
          <a:xfrm>
            <a:off x="2176378" y="3162898"/>
            <a:ext cx="3511730" cy="2521080"/>
          </a:xfrm>
          <a:prstGeom prst="rect">
            <a:avLst/>
          </a:prstGeom>
        </p:spPr>
      </p:pic>
    </p:spTree>
    <p:extLst>
      <p:ext uri="{BB962C8B-B14F-4D97-AF65-F5344CB8AC3E}">
        <p14:creationId xmlns:p14="http://schemas.microsoft.com/office/powerpoint/2010/main" val="2704432805"/>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45EA5B-EF80-4F50-8847-A26D9B71EC6A}"/>
              </a:ext>
            </a:extLst>
          </p:cNvPr>
          <p:cNvSpPr>
            <a:spLocks noGrp="1"/>
          </p:cNvSpPr>
          <p:nvPr>
            <p:ph type="title"/>
          </p:nvPr>
        </p:nvSpPr>
        <p:spPr/>
        <p:txBody>
          <a:bodyPr/>
          <a:lstStyle/>
          <a:p>
            <a:r>
              <a:rPr lang="es-ES" dirty="0"/>
              <a:t>Pilares OOP</a:t>
            </a:r>
            <a:endParaRPr lang="es-419" dirty="0"/>
          </a:p>
        </p:txBody>
      </p:sp>
      <p:pic>
        <p:nvPicPr>
          <p:cNvPr id="4" name="Imagen 3">
            <a:extLst>
              <a:ext uri="{FF2B5EF4-FFF2-40B4-BE49-F238E27FC236}">
                <a16:creationId xmlns:a16="http://schemas.microsoft.com/office/drawing/2014/main" id="{8F725493-4B6B-4F0C-8683-A811DC9D4A80}"/>
              </a:ext>
            </a:extLst>
          </p:cNvPr>
          <p:cNvPicPr>
            <a:picLocks noChangeAspect="1"/>
          </p:cNvPicPr>
          <p:nvPr/>
        </p:nvPicPr>
        <p:blipFill>
          <a:blip r:embed="rId2"/>
          <a:stretch>
            <a:fillRect/>
          </a:stretch>
        </p:blipFill>
        <p:spPr>
          <a:xfrm>
            <a:off x="3444441" y="2637588"/>
            <a:ext cx="6573684" cy="3226683"/>
          </a:xfrm>
          <a:prstGeom prst="rect">
            <a:avLst/>
          </a:prstGeom>
        </p:spPr>
      </p:pic>
      <p:sp>
        <p:nvSpPr>
          <p:cNvPr id="5" name="CuadroTexto 4">
            <a:extLst>
              <a:ext uri="{FF2B5EF4-FFF2-40B4-BE49-F238E27FC236}">
                <a16:creationId xmlns:a16="http://schemas.microsoft.com/office/drawing/2014/main" id="{EA692E9B-9ACF-46D2-BC02-40BAA584226B}"/>
              </a:ext>
            </a:extLst>
          </p:cNvPr>
          <p:cNvSpPr txBox="1"/>
          <p:nvPr/>
        </p:nvSpPr>
        <p:spPr>
          <a:xfrm>
            <a:off x="5988099" y="5587272"/>
            <a:ext cx="1486369" cy="276999"/>
          </a:xfrm>
          <a:prstGeom prst="rect">
            <a:avLst/>
          </a:prstGeom>
          <a:noFill/>
        </p:spPr>
        <p:txBody>
          <a:bodyPr wrap="none" rtlCol="0">
            <a:spAutoFit/>
          </a:bodyPr>
          <a:lstStyle/>
          <a:p>
            <a:r>
              <a:rPr lang="es-ES" sz="1200" i="1" dirty="0"/>
              <a:t>Fuente: </a:t>
            </a:r>
            <a:r>
              <a:rPr lang="es-ES" sz="1200" i="1" dirty="0" err="1"/>
              <a:t>Shvets</a:t>
            </a:r>
            <a:r>
              <a:rPr lang="es-ES" sz="1200" i="1" dirty="0"/>
              <a:t>, 2019</a:t>
            </a:r>
          </a:p>
        </p:txBody>
      </p:sp>
      <p:pic>
        <p:nvPicPr>
          <p:cNvPr id="7" name="Imagen 6">
            <a:extLst>
              <a:ext uri="{FF2B5EF4-FFF2-40B4-BE49-F238E27FC236}">
                <a16:creationId xmlns:a16="http://schemas.microsoft.com/office/drawing/2014/main" id="{070E65C8-74D0-4282-934F-AB0AC2441F34}"/>
              </a:ext>
            </a:extLst>
          </p:cNvPr>
          <p:cNvPicPr>
            <a:picLocks noChangeAspect="1"/>
          </p:cNvPicPr>
          <p:nvPr/>
        </p:nvPicPr>
        <p:blipFill>
          <a:blip r:embed="rId3"/>
          <a:stretch>
            <a:fillRect/>
          </a:stretch>
        </p:blipFill>
        <p:spPr>
          <a:xfrm>
            <a:off x="242037" y="1438943"/>
            <a:ext cx="3645087" cy="2673487"/>
          </a:xfrm>
          <a:prstGeom prst="rect">
            <a:avLst/>
          </a:prstGeom>
        </p:spPr>
      </p:pic>
      <p:sp>
        <p:nvSpPr>
          <p:cNvPr id="8" name="CuadroTexto 7">
            <a:extLst>
              <a:ext uri="{FF2B5EF4-FFF2-40B4-BE49-F238E27FC236}">
                <a16:creationId xmlns:a16="http://schemas.microsoft.com/office/drawing/2014/main" id="{B43F1081-F36F-4046-A823-48BAE1F4CC11}"/>
              </a:ext>
            </a:extLst>
          </p:cNvPr>
          <p:cNvSpPr txBox="1"/>
          <p:nvPr/>
        </p:nvSpPr>
        <p:spPr>
          <a:xfrm>
            <a:off x="3753564" y="1076471"/>
            <a:ext cx="3645087" cy="1323439"/>
          </a:xfrm>
          <a:prstGeom prst="rect">
            <a:avLst/>
          </a:prstGeom>
          <a:noFill/>
        </p:spPr>
        <p:txBody>
          <a:bodyPr wrap="square" rtlCol="0">
            <a:spAutoFit/>
          </a:bodyPr>
          <a:lstStyle/>
          <a:p>
            <a:r>
              <a:rPr lang="es-ES" sz="1600" dirty="0">
                <a:latin typeface="Flama Condensed Light" panose="02000000000000000000"/>
              </a:rPr>
              <a:t>Es el modelo de un objeto o fenómeno del mundo real, limitado a un contexto específico, que representa todos los detalles relevantes a este contexto con gran precisión y omite todo el resto.</a:t>
            </a:r>
            <a:endParaRPr lang="es-419" sz="1600" dirty="0">
              <a:latin typeface="Flama Condensed Light" panose="02000000000000000000"/>
            </a:endParaRPr>
          </a:p>
        </p:txBody>
      </p:sp>
      <p:sp>
        <p:nvSpPr>
          <p:cNvPr id="10" name="CuadroTexto 9">
            <a:extLst>
              <a:ext uri="{FF2B5EF4-FFF2-40B4-BE49-F238E27FC236}">
                <a16:creationId xmlns:a16="http://schemas.microsoft.com/office/drawing/2014/main" id="{809AA3D7-11FA-44E0-A7E6-F87E63192F36}"/>
              </a:ext>
            </a:extLst>
          </p:cNvPr>
          <p:cNvSpPr txBox="1"/>
          <p:nvPr/>
        </p:nvSpPr>
        <p:spPr>
          <a:xfrm>
            <a:off x="3444441" y="5864271"/>
            <a:ext cx="3464359" cy="1323439"/>
          </a:xfrm>
          <a:prstGeom prst="rect">
            <a:avLst/>
          </a:prstGeom>
          <a:noFill/>
        </p:spPr>
        <p:txBody>
          <a:bodyPr wrap="square" rtlCol="0">
            <a:spAutoFit/>
          </a:bodyPr>
          <a:lstStyle>
            <a:defPPr>
              <a:defRPr lang="en-US"/>
            </a:defPPr>
            <a:lvl1pPr>
              <a:defRPr sz="1600">
                <a:latin typeface="Flama Condensed Light" panose="02000000000000000000"/>
              </a:defRPr>
            </a:lvl1pPr>
          </a:lstStyle>
          <a:p>
            <a:r>
              <a:rPr lang="es-ES" dirty="0"/>
              <a:t>Es la capacidad de un objeto de ocultar partes de su estado y comportamientos de otros objetos, exponiendo solo una interfaz limitada al resto del programa.</a:t>
            </a:r>
          </a:p>
          <a:p>
            <a:r>
              <a:rPr lang="es-ES" dirty="0"/>
              <a:t>Técnicas: Ocultamiento, Interfaces</a:t>
            </a:r>
            <a:endParaRPr lang="es-419" dirty="0"/>
          </a:p>
        </p:txBody>
      </p:sp>
      <p:pic>
        <p:nvPicPr>
          <p:cNvPr id="12" name="Imagen 11">
            <a:extLst>
              <a:ext uri="{FF2B5EF4-FFF2-40B4-BE49-F238E27FC236}">
                <a16:creationId xmlns:a16="http://schemas.microsoft.com/office/drawing/2014/main" id="{5AC7EF83-5893-4E0B-B7D0-3D4533193A02}"/>
              </a:ext>
            </a:extLst>
          </p:cNvPr>
          <p:cNvPicPr>
            <a:picLocks noChangeAspect="1"/>
          </p:cNvPicPr>
          <p:nvPr/>
        </p:nvPicPr>
        <p:blipFill>
          <a:blip r:embed="rId4"/>
          <a:stretch>
            <a:fillRect/>
          </a:stretch>
        </p:blipFill>
        <p:spPr>
          <a:xfrm>
            <a:off x="335116" y="4521249"/>
            <a:ext cx="3088334" cy="2666461"/>
          </a:xfrm>
          <a:prstGeom prst="rect">
            <a:avLst/>
          </a:prstGeom>
        </p:spPr>
      </p:pic>
      <p:sp>
        <p:nvSpPr>
          <p:cNvPr id="14" name="CuadroTexto 13">
            <a:extLst>
              <a:ext uri="{FF2B5EF4-FFF2-40B4-BE49-F238E27FC236}">
                <a16:creationId xmlns:a16="http://schemas.microsoft.com/office/drawing/2014/main" id="{29C01ECE-5F79-4F49-8BE5-CBE3CFDFC9B3}"/>
              </a:ext>
            </a:extLst>
          </p:cNvPr>
          <p:cNvSpPr txBox="1"/>
          <p:nvPr/>
        </p:nvSpPr>
        <p:spPr>
          <a:xfrm>
            <a:off x="7451524" y="5987381"/>
            <a:ext cx="3598035" cy="1077218"/>
          </a:xfrm>
          <a:prstGeom prst="rect">
            <a:avLst/>
          </a:prstGeom>
          <a:noFill/>
        </p:spPr>
        <p:txBody>
          <a:bodyPr wrap="square">
            <a:spAutoFit/>
          </a:bodyPr>
          <a:lstStyle/>
          <a:p>
            <a:r>
              <a:rPr lang="es-ES" sz="1600" dirty="0">
                <a:latin typeface="Flama Condensed Light" panose="02000000000000000000"/>
              </a:rPr>
              <a:t>Es la capacidad de crear nuevas clases sobre las existentes. El principal beneficio es el </a:t>
            </a:r>
            <a:r>
              <a:rPr lang="es-ES" sz="1600" dirty="0" err="1">
                <a:latin typeface="Flama Condensed Light" panose="02000000000000000000"/>
              </a:rPr>
              <a:t>reuso</a:t>
            </a:r>
            <a:r>
              <a:rPr lang="es-ES" sz="1600" dirty="0">
                <a:latin typeface="Flama Condensed Light" panose="02000000000000000000"/>
              </a:rPr>
              <a:t> de código. Conceptos: Superclase (Padre) y Subclase (hijo)</a:t>
            </a:r>
            <a:endParaRPr lang="es-419" sz="1600" dirty="0">
              <a:latin typeface="Flama Condensed Light" panose="02000000000000000000"/>
            </a:endParaRPr>
          </a:p>
        </p:txBody>
      </p:sp>
      <p:sp>
        <p:nvSpPr>
          <p:cNvPr id="16" name="CuadroTexto 15">
            <a:extLst>
              <a:ext uri="{FF2B5EF4-FFF2-40B4-BE49-F238E27FC236}">
                <a16:creationId xmlns:a16="http://schemas.microsoft.com/office/drawing/2014/main" id="{7FC8A205-87E4-4DDB-B295-88706EB1B2DE}"/>
              </a:ext>
            </a:extLst>
          </p:cNvPr>
          <p:cNvSpPr txBox="1"/>
          <p:nvPr/>
        </p:nvSpPr>
        <p:spPr>
          <a:xfrm>
            <a:off x="7474469" y="1155388"/>
            <a:ext cx="3129364" cy="1077218"/>
          </a:xfrm>
          <a:prstGeom prst="rect">
            <a:avLst/>
          </a:prstGeom>
          <a:noFill/>
        </p:spPr>
        <p:txBody>
          <a:bodyPr wrap="square">
            <a:spAutoFit/>
          </a:bodyPr>
          <a:lstStyle/>
          <a:p>
            <a:r>
              <a:rPr lang="es-ES" sz="1600" dirty="0">
                <a:latin typeface="Flama Condensed Light" panose="02000000000000000000"/>
              </a:rPr>
              <a:t>El polimorfismo es la capacidad de un programa de detectar la clase real de un objeto y llamar a su implementación.</a:t>
            </a:r>
            <a:endParaRPr lang="es-419" sz="1600" dirty="0">
              <a:latin typeface="Flama Condensed Light" panose="02000000000000000000"/>
            </a:endParaRPr>
          </a:p>
        </p:txBody>
      </p:sp>
      <p:pic>
        <p:nvPicPr>
          <p:cNvPr id="27" name="Imagen 26">
            <a:extLst>
              <a:ext uri="{FF2B5EF4-FFF2-40B4-BE49-F238E27FC236}">
                <a16:creationId xmlns:a16="http://schemas.microsoft.com/office/drawing/2014/main" id="{30527833-2C2C-42ED-A278-AAFA35F79CCD}"/>
              </a:ext>
            </a:extLst>
          </p:cNvPr>
          <p:cNvPicPr>
            <a:picLocks noChangeAspect="1"/>
          </p:cNvPicPr>
          <p:nvPr/>
        </p:nvPicPr>
        <p:blipFill>
          <a:blip r:embed="rId5"/>
          <a:stretch>
            <a:fillRect/>
          </a:stretch>
        </p:blipFill>
        <p:spPr>
          <a:xfrm>
            <a:off x="9235313" y="4270647"/>
            <a:ext cx="4026016" cy="1740218"/>
          </a:xfrm>
          <a:prstGeom prst="rect">
            <a:avLst/>
          </a:prstGeom>
        </p:spPr>
      </p:pic>
      <p:pic>
        <p:nvPicPr>
          <p:cNvPr id="29" name="Imagen 28">
            <a:extLst>
              <a:ext uri="{FF2B5EF4-FFF2-40B4-BE49-F238E27FC236}">
                <a16:creationId xmlns:a16="http://schemas.microsoft.com/office/drawing/2014/main" id="{BB518DF8-6117-4D6D-821A-7B699F3AB56D}"/>
              </a:ext>
            </a:extLst>
          </p:cNvPr>
          <p:cNvPicPr>
            <a:picLocks noChangeAspect="1"/>
          </p:cNvPicPr>
          <p:nvPr/>
        </p:nvPicPr>
        <p:blipFill>
          <a:blip r:embed="rId6"/>
          <a:stretch>
            <a:fillRect/>
          </a:stretch>
        </p:blipFill>
        <p:spPr>
          <a:xfrm>
            <a:off x="10439086" y="1150595"/>
            <a:ext cx="2781443" cy="1759040"/>
          </a:xfrm>
          <a:prstGeom prst="rect">
            <a:avLst/>
          </a:prstGeom>
        </p:spPr>
      </p:pic>
    </p:spTree>
    <p:extLst>
      <p:ext uri="{BB962C8B-B14F-4D97-AF65-F5344CB8AC3E}">
        <p14:creationId xmlns:p14="http://schemas.microsoft.com/office/powerpoint/2010/main" val="3236056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4" grpId="0"/>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Cohesión</a:t>
            </a:r>
            <a:endParaRPr lang="es-CO" dirty="0"/>
          </a:p>
        </p:txBody>
      </p:sp>
      <p:sp>
        <p:nvSpPr>
          <p:cNvPr id="3" name="Marcador de contenido 2"/>
          <p:cNvSpPr>
            <a:spLocks noGrp="1"/>
          </p:cNvSpPr>
          <p:nvPr>
            <p:ph idx="1"/>
          </p:nvPr>
        </p:nvSpPr>
        <p:spPr>
          <a:xfrm>
            <a:off x="717630" y="1980552"/>
            <a:ext cx="12324602" cy="4725048"/>
          </a:xfrm>
        </p:spPr>
        <p:txBody>
          <a:bodyPr/>
          <a:lstStyle/>
          <a:p>
            <a:r>
              <a:rPr lang="es-ES" dirty="0"/>
              <a:t>Lo estrecha que puede ser la relación entre los componentes de algo para un fin común. </a:t>
            </a:r>
          </a:p>
          <a:p>
            <a:r>
              <a:rPr lang="es-ES" dirty="0"/>
              <a:t>Cohesión alta (en el contexto de OO)</a:t>
            </a:r>
          </a:p>
          <a:p>
            <a:pPr lvl="1"/>
            <a:r>
              <a:rPr lang="es-ES" dirty="0"/>
              <a:t>Sus métodos están relacionados entre sí, tienen una “temática” común, trabajan con tipos similares, etc. </a:t>
            </a:r>
          </a:p>
          <a:p>
            <a:pPr lvl="1"/>
            <a:r>
              <a:rPr lang="es-ES" dirty="0"/>
              <a:t>Si pasamos a componentes de mayor tamaño, como paquetes o librerías, tendríamos una cohesión alta cuando las clases que lo forman están muy relacionadas entre sí, con un objetivo claro y focalizado.</a:t>
            </a:r>
            <a:endParaRPr lang="es-CO" dirty="0"/>
          </a:p>
        </p:txBody>
      </p:sp>
      <p:sp>
        <p:nvSpPr>
          <p:cNvPr id="4" name="Rectángulo 3"/>
          <p:cNvSpPr/>
          <p:nvPr/>
        </p:nvSpPr>
        <p:spPr>
          <a:xfrm>
            <a:off x="7212959" y="6413204"/>
            <a:ext cx="5792483" cy="369332"/>
          </a:xfrm>
          <a:prstGeom prst="rect">
            <a:avLst/>
          </a:prstGeom>
        </p:spPr>
        <p:txBody>
          <a:bodyPr wrap="none">
            <a:spAutoFit/>
          </a:bodyPr>
          <a:lstStyle/>
          <a:p>
            <a:pPr defTabSz="457211"/>
            <a:r>
              <a:rPr lang="es-CO" dirty="0">
                <a:solidFill>
                  <a:prstClr val="black"/>
                </a:solidFill>
                <a:latin typeface="Calibri" panose="020F0502020204030204"/>
                <a:hlinkClick r:id="rId2"/>
              </a:rPr>
              <a:t>http://blog.koalite.com/2015/02/cohesion-y-acoplamiento/</a:t>
            </a:r>
            <a:endParaRPr lang="es-CO" dirty="0">
              <a:solidFill>
                <a:prstClr val="black"/>
              </a:solidFill>
              <a:latin typeface="Calibri" panose="020F0502020204030204"/>
            </a:endParaRPr>
          </a:p>
        </p:txBody>
      </p:sp>
    </p:spTree>
    <p:extLst>
      <p:ext uri="{BB962C8B-B14F-4D97-AF65-F5344CB8AC3E}">
        <p14:creationId xmlns:p14="http://schemas.microsoft.com/office/powerpoint/2010/main" val="25169931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Acoplamiento</a:t>
            </a:r>
            <a:endParaRPr lang="es-CO" dirty="0"/>
          </a:p>
        </p:txBody>
      </p:sp>
      <p:sp>
        <p:nvSpPr>
          <p:cNvPr id="3" name="Marcador de contenido 2"/>
          <p:cNvSpPr>
            <a:spLocks noGrp="1"/>
          </p:cNvSpPr>
          <p:nvPr>
            <p:ph idx="1"/>
          </p:nvPr>
        </p:nvSpPr>
        <p:spPr>
          <a:xfrm>
            <a:off x="949122" y="1992127"/>
            <a:ext cx="11734293" cy="4725048"/>
          </a:xfrm>
        </p:spPr>
        <p:txBody>
          <a:bodyPr>
            <a:normAutofit fontScale="92500" lnSpcReduction="20000"/>
          </a:bodyPr>
          <a:lstStyle/>
          <a:p>
            <a:r>
              <a:rPr lang="es-ES" dirty="0"/>
              <a:t>Es la manera que se relacionan varios componentes entre ellos. Qué tanto dependen los módulos en un programa de otros módulos.</a:t>
            </a:r>
          </a:p>
          <a:p>
            <a:r>
              <a:rPr lang="es-ES" dirty="0"/>
              <a:t>Acoplamiento bajo</a:t>
            </a:r>
          </a:p>
          <a:p>
            <a:pPr lvl="1"/>
            <a:r>
              <a:rPr lang="es-ES" dirty="0"/>
              <a:t>Cuando los componentes son independientes unos de otros, el acoplamiento será bajo.</a:t>
            </a:r>
          </a:p>
          <a:p>
            <a:r>
              <a:rPr lang="es-ES" dirty="0"/>
              <a:t>Acoplamiento alto</a:t>
            </a:r>
          </a:p>
          <a:p>
            <a:pPr lvl="1"/>
            <a:r>
              <a:rPr lang="es-ES" dirty="0"/>
              <a:t>Si existen muchas relaciones entre los componentes, con muchas dependencias entre ellos, tendremos un grado de acoplamiento alto. </a:t>
            </a:r>
          </a:p>
          <a:p>
            <a:r>
              <a:rPr lang="es-ES" dirty="0"/>
              <a:t>Existe acoplamiento entre </a:t>
            </a:r>
          </a:p>
          <a:p>
            <a:pPr lvl="1"/>
            <a:r>
              <a:rPr lang="es-ES" dirty="0"/>
              <a:t>Los métodos de una misma clase (o las funciones de un módulo)</a:t>
            </a:r>
          </a:p>
          <a:p>
            <a:pPr lvl="1"/>
            <a:r>
              <a:rPr lang="es-ES" dirty="0"/>
              <a:t>Distintas clases </a:t>
            </a:r>
          </a:p>
          <a:p>
            <a:pPr lvl="1"/>
            <a:r>
              <a:rPr lang="es-ES" dirty="0"/>
              <a:t>Distintos paquetes. </a:t>
            </a:r>
          </a:p>
        </p:txBody>
      </p:sp>
    </p:spTree>
    <p:extLst>
      <p:ext uri="{BB962C8B-B14F-4D97-AF65-F5344CB8AC3E}">
        <p14:creationId xmlns:p14="http://schemas.microsoft.com/office/powerpoint/2010/main" val="3378975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Relación entre Cohesión y Acoplamiento</a:t>
            </a:r>
            <a:endParaRPr lang="es-CO" dirty="0"/>
          </a:p>
        </p:txBody>
      </p:sp>
      <p:pic>
        <p:nvPicPr>
          <p:cNvPr id="4" name="Imagen 3"/>
          <p:cNvPicPr>
            <a:picLocks noChangeAspect="1"/>
          </p:cNvPicPr>
          <p:nvPr/>
        </p:nvPicPr>
        <p:blipFill>
          <a:blip r:embed="rId2"/>
          <a:stretch>
            <a:fillRect/>
          </a:stretch>
        </p:blipFill>
        <p:spPr>
          <a:xfrm>
            <a:off x="1435261" y="1630479"/>
            <a:ext cx="9488050" cy="5213045"/>
          </a:xfrm>
          <a:prstGeom prst="rect">
            <a:avLst/>
          </a:prstGeom>
        </p:spPr>
      </p:pic>
    </p:spTree>
    <p:extLst>
      <p:ext uri="{BB962C8B-B14F-4D97-AF65-F5344CB8AC3E}">
        <p14:creationId xmlns:p14="http://schemas.microsoft.com/office/powerpoint/2010/main" val="37236926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6268EEF-C886-4533-8F04-4E4242FC2370}"/>
              </a:ext>
            </a:extLst>
          </p:cNvPr>
          <p:cNvSpPr>
            <a:spLocks noGrp="1"/>
          </p:cNvSpPr>
          <p:nvPr>
            <p:ph type="title"/>
          </p:nvPr>
        </p:nvSpPr>
        <p:spPr/>
        <p:txBody>
          <a:bodyPr/>
          <a:lstStyle/>
          <a:p>
            <a:r>
              <a:rPr lang="es-CO" dirty="0"/>
              <a:t>Ocultamiento - Accesibilidad</a:t>
            </a:r>
          </a:p>
        </p:txBody>
      </p:sp>
      <p:sp>
        <p:nvSpPr>
          <p:cNvPr id="3" name="Marcador de contenido 2">
            <a:extLst>
              <a:ext uri="{FF2B5EF4-FFF2-40B4-BE49-F238E27FC236}">
                <a16:creationId xmlns:a16="http://schemas.microsoft.com/office/drawing/2014/main" id="{E58EE5CC-C230-4D25-91B6-9D05FD82515D}"/>
              </a:ext>
            </a:extLst>
          </p:cNvPr>
          <p:cNvSpPr>
            <a:spLocks noGrp="1"/>
          </p:cNvSpPr>
          <p:nvPr>
            <p:ph idx="1"/>
          </p:nvPr>
        </p:nvSpPr>
        <p:spPr>
          <a:xfrm>
            <a:off x="949960" y="1931179"/>
            <a:ext cx="5212443" cy="4931516"/>
          </a:xfrm>
        </p:spPr>
        <p:txBody>
          <a:bodyPr>
            <a:noAutofit/>
          </a:bodyPr>
          <a:lstStyle/>
          <a:p>
            <a:r>
              <a:rPr lang="es-CO" sz="2267" b="1" u="sng" dirty="0">
                <a:solidFill>
                  <a:srgbClr val="00B050"/>
                </a:solidFill>
              </a:rPr>
              <a:t>Protege el acceso a los componentes de una clase y contribuye al encapsulamiento</a:t>
            </a:r>
          </a:p>
          <a:p>
            <a:r>
              <a:rPr lang="en-US" sz="2267" dirty="0"/>
              <a:t>S</a:t>
            </a:r>
            <a:r>
              <a:rPr lang="es-CO" sz="2267" dirty="0"/>
              <a:t>e implementa por medio de </a:t>
            </a:r>
            <a:r>
              <a:rPr lang="es-CO" sz="2267" b="1" u="sng" dirty="0">
                <a:solidFill>
                  <a:srgbClr val="FF0000"/>
                </a:solidFill>
              </a:rPr>
              <a:t>modificadores de acceso</a:t>
            </a:r>
          </a:p>
          <a:p>
            <a:r>
              <a:rPr lang="en-US" sz="2267" dirty="0"/>
              <a:t>Las </a:t>
            </a:r>
            <a:r>
              <a:rPr lang="en-US" sz="2267" b="1" dirty="0" err="1">
                <a:solidFill>
                  <a:schemeClr val="accent1">
                    <a:lumMod val="75000"/>
                  </a:schemeClr>
                </a:solidFill>
              </a:rPr>
              <a:t>clases</a:t>
            </a:r>
            <a:r>
              <a:rPr lang="en-US" sz="2267" dirty="0"/>
              <a:t> </a:t>
            </a:r>
            <a:r>
              <a:rPr lang="en-US" sz="2267" dirty="0" err="1"/>
              <a:t>pueden</a:t>
            </a:r>
            <a:r>
              <a:rPr lang="en-US" sz="2267" dirty="0"/>
              <a:t> </a:t>
            </a:r>
            <a:r>
              <a:rPr lang="en-US" sz="2267" dirty="0" err="1"/>
              <a:t>declararse</a:t>
            </a:r>
            <a:r>
              <a:rPr lang="en-US" sz="2267" dirty="0"/>
              <a:t>: </a:t>
            </a:r>
          </a:p>
          <a:p>
            <a:pPr lvl="1"/>
            <a:r>
              <a:rPr lang="en-US" sz="2267" dirty="0" err="1">
                <a:solidFill>
                  <a:srgbClr val="00B050"/>
                </a:solidFill>
              </a:rPr>
              <a:t>Públicas</a:t>
            </a:r>
            <a:r>
              <a:rPr lang="en-US" sz="2267" dirty="0">
                <a:solidFill>
                  <a:srgbClr val="00B050"/>
                </a:solidFill>
              </a:rPr>
              <a:t> </a:t>
            </a:r>
          </a:p>
          <a:p>
            <a:pPr lvl="1"/>
            <a:r>
              <a:rPr lang="en-US" sz="2267" dirty="0">
                <a:solidFill>
                  <a:schemeClr val="accent4">
                    <a:lumMod val="75000"/>
                  </a:schemeClr>
                </a:solidFill>
              </a:rPr>
              <a:t>Sin </a:t>
            </a:r>
            <a:r>
              <a:rPr lang="en-US" sz="2267" dirty="0" err="1">
                <a:solidFill>
                  <a:schemeClr val="accent4">
                    <a:lumMod val="75000"/>
                  </a:schemeClr>
                </a:solidFill>
              </a:rPr>
              <a:t>modificador</a:t>
            </a:r>
            <a:r>
              <a:rPr lang="en-US" sz="2267" dirty="0">
                <a:solidFill>
                  <a:schemeClr val="accent4">
                    <a:lumMod val="75000"/>
                  </a:schemeClr>
                </a:solidFill>
              </a:rPr>
              <a:t> (</a:t>
            </a:r>
            <a:r>
              <a:rPr lang="en-US" sz="2267" dirty="0" err="1">
                <a:solidFill>
                  <a:schemeClr val="accent4">
                    <a:lumMod val="75000"/>
                  </a:schemeClr>
                </a:solidFill>
              </a:rPr>
              <a:t>en</a:t>
            </a:r>
            <a:r>
              <a:rPr lang="en-US" sz="2267" dirty="0">
                <a:solidFill>
                  <a:schemeClr val="accent4">
                    <a:lumMod val="75000"/>
                  </a:schemeClr>
                </a:solidFill>
              </a:rPr>
              <a:t> </a:t>
            </a:r>
            <a:r>
              <a:rPr lang="en-US" sz="2267" dirty="0" err="1">
                <a:solidFill>
                  <a:schemeClr val="accent4">
                    <a:lumMod val="75000"/>
                  </a:schemeClr>
                </a:solidFill>
              </a:rPr>
              <a:t>cuyo</a:t>
            </a:r>
            <a:r>
              <a:rPr lang="en-US" sz="2267" dirty="0">
                <a:solidFill>
                  <a:schemeClr val="accent4">
                    <a:lumMod val="75000"/>
                  </a:schemeClr>
                </a:solidFill>
              </a:rPr>
              <a:t> </a:t>
            </a:r>
            <a:r>
              <a:rPr lang="en-US" sz="2267" dirty="0" err="1">
                <a:solidFill>
                  <a:schemeClr val="accent4">
                    <a:lumMod val="75000"/>
                  </a:schemeClr>
                </a:solidFill>
              </a:rPr>
              <a:t>caso</a:t>
            </a:r>
            <a:r>
              <a:rPr lang="en-US" sz="2267" dirty="0">
                <a:solidFill>
                  <a:schemeClr val="accent4">
                    <a:lumMod val="75000"/>
                  </a:schemeClr>
                </a:solidFill>
              </a:rPr>
              <a:t> solo </a:t>
            </a:r>
            <a:r>
              <a:rPr lang="en-US" sz="2267" dirty="0" err="1">
                <a:solidFill>
                  <a:schemeClr val="accent4">
                    <a:lumMod val="75000"/>
                  </a:schemeClr>
                </a:solidFill>
              </a:rPr>
              <a:t>puede</a:t>
            </a:r>
            <a:r>
              <a:rPr lang="en-US" sz="2267" dirty="0">
                <a:solidFill>
                  <a:schemeClr val="accent4">
                    <a:lumMod val="75000"/>
                  </a:schemeClr>
                </a:solidFill>
              </a:rPr>
              <a:t> </a:t>
            </a:r>
            <a:r>
              <a:rPr lang="en-US" sz="2267" dirty="0" err="1">
                <a:solidFill>
                  <a:schemeClr val="accent4">
                    <a:lumMod val="75000"/>
                  </a:schemeClr>
                </a:solidFill>
              </a:rPr>
              <a:t>ser</a:t>
            </a:r>
            <a:r>
              <a:rPr lang="en-US" sz="2267" dirty="0">
                <a:solidFill>
                  <a:schemeClr val="accent4">
                    <a:lumMod val="75000"/>
                  </a:schemeClr>
                </a:solidFill>
              </a:rPr>
              <a:t> </a:t>
            </a:r>
            <a:r>
              <a:rPr lang="en-US" sz="2267" dirty="0" err="1">
                <a:solidFill>
                  <a:schemeClr val="accent4">
                    <a:lumMod val="75000"/>
                  </a:schemeClr>
                </a:solidFill>
              </a:rPr>
              <a:t>accedida</a:t>
            </a:r>
            <a:r>
              <a:rPr lang="en-US" sz="2267" dirty="0">
                <a:solidFill>
                  <a:schemeClr val="accent4">
                    <a:lumMod val="75000"/>
                  </a:schemeClr>
                </a:solidFill>
              </a:rPr>
              <a:t> </a:t>
            </a:r>
            <a:r>
              <a:rPr lang="en-US" sz="2267" dirty="0" err="1">
                <a:solidFill>
                  <a:schemeClr val="accent4">
                    <a:lumMod val="75000"/>
                  </a:schemeClr>
                </a:solidFill>
              </a:rPr>
              <a:t>desde</a:t>
            </a:r>
            <a:r>
              <a:rPr lang="en-US" sz="2267" dirty="0">
                <a:solidFill>
                  <a:schemeClr val="accent4">
                    <a:lumMod val="75000"/>
                  </a:schemeClr>
                </a:solidFill>
              </a:rPr>
              <a:t> </a:t>
            </a:r>
            <a:r>
              <a:rPr lang="en-US" sz="2267" dirty="0" err="1">
                <a:solidFill>
                  <a:schemeClr val="accent4">
                    <a:lumMod val="75000"/>
                  </a:schemeClr>
                </a:solidFill>
              </a:rPr>
              <a:t>clases</a:t>
            </a:r>
            <a:r>
              <a:rPr lang="en-US" sz="2267" dirty="0">
                <a:solidFill>
                  <a:schemeClr val="accent4">
                    <a:lumMod val="75000"/>
                  </a:schemeClr>
                </a:solidFill>
              </a:rPr>
              <a:t> </a:t>
            </a:r>
            <a:r>
              <a:rPr lang="en-US" sz="2267" dirty="0" err="1">
                <a:solidFill>
                  <a:schemeClr val="accent4">
                    <a:lumMod val="75000"/>
                  </a:schemeClr>
                </a:solidFill>
              </a:rPr>
              <a:t>en</a:t>
            </a:r>
            <a:r>
              <a:rPr lang="en-US" sz="2267" dirty="0">
                <a:solidFill>
                  <a:schemeClr val="accent4">
                    <a:lumMod val="75000"/>
                  </a:schemeClr>
                </a:solidFill>
              </a:rPr>
              <a:t> la </a:t>
            </a:r>
            <a:r>
              <a:rPr lang="en-US" sz="2267" dirty="0" err="1">
                <a:solidFill>
                  <a:schemeClr val="accent4">
                    <a:lumMod val="75000"/>
                  </a:schemeClr>
                </a:solidFill>
              </a:rPr>
              <a:t>misma</a:t>
            </a:r>
            <a:r>
              <a:rPr lang="en-US" sz="2267" dirty="0">
                <a:solidFill>
                  <a:schemeClr val="accent4">
                    <a:lumMod val="75000"/>
                  </a:schemeClr>
                </a:solidFill>
              </a:rPr>
              <a:t> </a:t>
            </a:r>
            <a:r>
              <a:rPr lang="en-US" sz="2267" dirty="0" err="1">
                <a:solidFill>
                  <a:schemeClr val="accent4">
                    <a:lumMod val="75000"/>
                  </a:schemeClr>
                </a:solidFill>
              </a:rPr>
              <a:t>ubicación</a:t>
            </a:r>
            <a:r>
              <a:rPr lang="en-US" sz="2267" dirty="0">
                <a:solidFill>
                  <a:schemeClr val="accent4">
                    <a:lumMod val="75000"/>
                  </a:schemeClr>
                </a:solidFill>
              </a:rPr>
              <a:t>)</a:t>
            </a:r>
          </a:p>
          <a:p>
            <a:r>
              <a:rPr lang="en-US" sz="2267" dirty="0" err="1"/>
              <a:t>Criterio</a:t>
            </a:r>
            <a:r>
              <a:rPr lang="en-US" sz="2267" dirty="0"/>
              <a:t>? </a:t>
            </a:r>
            <a:r>
              <a:rPr lang="en-US" sz="2267" dirty="0" err="1"/>
              <a:t>Depende</a:t>
            </a:r>
            <a:r>
              <a:rPr lang="en-US" sz="2267" dirty="0"/>
              <a:t> del </a:t>
            </a:r>
            <a:r>
              <a:rPr lang="en-US" sz="2267" dirty="0" err="1"/>
              <a:t>problema</a:t>
            </a:r>
            <a:endParaRPr lang="es-CO" sz="2267" dirty="0"/>
          </a:p>
          <a:p>
            <a:pPr lvl="1"/>
            <a:r>
              <a:rPr lang="es-CO" sz="2040" dirty="0">
                <a:solidFill>
                  <a:srgbClr val="C00000"/>
                </a:solidFill>
              </a:rPr>
              <a:t>Qué atributos de la clase son modificables desde otras clases</a:t>
            </a:r>
            <a:r>
              <a:rPr lang="en-US" sz="2040" dirty="0">
                <a:solidFill>
                  <a:srgbClr val="C00000"/>
                </a:solidFill>
              </a:rPr>
              <a:t>?</a:t>
            </a:r>
          </a:p>
          <a:p>
            <a:pPr lvl="1"/>
            <a:r>
              <a:rPr lang="en-US" sz="2040" dirty="0" err="1">
                <a:solidFill>
                  <a:schemeClr val="accent2">
                    <a:lumMod val="75000"/>
                  </a:schemeClr>
                </a:solidFill>
              </a:rPr>
              <a:t>Qué</a:t>
            </a:r>
            <a:r>
              <a:rPr lang="en-US" sz="2040" dirty="0">
                <a:solidFill>
                  <a:schemeClr val="accent2">
                    <a:lumMod val="75000"/>
                  </a:schemeClr>
                </a:solidFill>
              </a:rPr>
              <a:t> </a:t>
            </a:r>
            <a:r>
              <a:rPr lang="en-US" sz="2040" dirty="0" err="1">
                <a:solidFill>
                  <a:schemeClr val="accent2">
                    <a:lumMod val="75000"/>
                  </a:schemeClr>
                </a:solidFill>
              </a:rPr>
              <a:t>métodos</a:t>
            </a:r>
            <a:r>
              <a:rPr lang="en-US" sz="2040" dirty="0">
                <a:solidFill>
                  <a:schemeClr val="accent2">
                    <a:lumMod val="75000"/>
                  </a:schemeClr>
                </a:solidFill>
              </a:rPr>
              <a:t> de la </a:t>
            </a:r>
            <a:r>
              <a:rPr lang="en-US" sz="2040" dirty="0" err="1">
                <a:solidFill>
                  <a:schemeClr val="accent2">
                    <a:lumMod val="75000"/>
                  </a:schemeClr>
                </a:solidFill>
              </a:rPr>
              <a:t>clase</a:t>
            </a:r>
            <a:r>
              <a:rPr lang="en-US" sz="2040" dirty="0">
                <a:solidFill>
                  <a:schemeClr val="accent2">
                    <a:lumMod val="75000"/>
                  </a:schemeClr>
                </a:solidFill>
              </a:rPr>
              <a:t> son </a:t>
            </a:r>
            <a:r>
              <a:rPr lang="en-US" sz="2040" dirty="0" err="1">
                <a:solidFill>
                  <a:schemeClr val="accent2">
                    <a:lumMod val="75000"/>
                  </a:schemeClr>
                </a:solidFill>
              </a:rPr>
              <a:t>visibles</a:t>
            </a:r>
            <a:r>
              <a:rPr lang="en-US" sz="2040" dirty="0">
                <a:solidFill>
                  <a:schemeClr val="accent2">
                    <a:lumMod val="75000"/>
                  </a:schemeClr>
                </a:solidFill>
              </a:rPr>
              <a:t> para </a:t>
            </a:r>
            <a:r>
              <a:rPr lang="en-US" sz="2040" dirty="0" err="1">
                <a:solidFill>
                  <a:schemeClr val="accent2">
                    <a:lumMod val="75000"/>
                  </a:schemeClr>
                </a:solidFill>
              </a:rPr>
              <a:t>otras</a:t>
            </a:r>
            <a:r>
              <a:rPr lang="en-US" sz="2040" dirty="0">
                <a:solidFill>
                  <a:schemeClr val="accent2">
                    <a:lumMod val="75000"/>
                  </a:schemeClr>
                </a:solidFill>
              </a:rPr>
              <a:t> </a:t>
            </a:r>
            <a:r>
              <a:rPr lang="en-US" sz="2040" dirty="0" err="1">
                <a:solidFill>
                  <a:schemeClr val="accent2">
                    <a:lumMod val="75000"/>
                  </a:schemeClr>
                </a:solidFill>
              </a:rPr>
              <a:t>clases</a:t>
            </a:r>
            <a:r>
              <a:rPr lang="en-US" sz="2040" dirty="0">
                <a:solidFill>
                  <a:schemeClr val="accent2">
                    <a:lumMod val="75000"/>
                  </a:schemeClr>
                </a:solidFill>
              </a:rPr>
              <a:t>?</a:t>
            </a:r>
          </a:p>
          <a:p>
            <a:endParaRPr lang="es-CO" sz="2267" dirty="0"/>
          </a:p>
        </p:txBody>
      </p:sp>
      <p:pic>
        <p:nvPicPr>
          <p:cNvPr id="4" name="Imagen 3">
            <a:extLst>
              <a:ext uri="{FF2B5EF4-FFF2-40B4-BE49-F238E27FC236}">
                <a16:creationId xmlns:a16="http://schemas.microsoft.com/office/drawing/2014/main" id="{8E11F51B-6BC3-4648-875C-34AEA1D8682A}"/>
              </a:ext>
            </a:extLst>
          </p:cNvPr>
          <p:cNvPicPr>
            <a:picLocks noChangeAspect="1"/>
          </p:cNvPicPr>
          <p:nvPr/>
        </p:nvPicPr>
        <p:blipFill>
          <a:blip r:embed="rId2"/>
          <a:stretch>
            <a:fillRect/>
          </a:stretch>
        </p:blipFill>
        <p:spPr>
          <a:xfrm>
            <a:off x="7306791" y="1838735"/>
            <a:ext cx="4251255" cy="2595298"/>
          </a:xfrm>
          <a:prstGeom prst="rect">
            <a:avLst/>
          </a:prstGeom>
        </p:spPr>
      </p:pic>
      <p:pic>
        <p:nvPicPr>
          <p:cNvPr id="6" name="Imagen 5">
            <a:extLst>
              <a:ext uri="{FF2B5EF4-FFF2-40B4-BE49-F238E27FC236}">
                <a16:creationId xmlns:a16="http://schemas.microsoft.com/office/drawing/2014/main" id="{359E997D-13D6-441A-A752-73AB20642076}"/>
              </a:ext>
            </a:extLst>
          </p:cNvPr>
          <p:cNvPicPr>
            <a:picLocks noChangeAspect="1"/>
          </p:cNvPicPr>
          <p:nvPr/>
        </p:nvPicPr>
        <p:blipFill>
          <a:blip r:embed="rId3"/>
          <a:stretch>
            <a:fillRect/>
          </a:stretch>
        </p:blipFill>
        <p:spPr>
          <a:xfrm>
            <a:off x="7328356" y="4619010"/>
            <a:ext cx="4229690" cy="2295845"/>
          </a:xfrm>
          <a:prstGeom prst="rect">
            <a:avLst/>
          </a:prstGeom>
        </p:spPr>
      </p:pic>
      <p:sp>
        <p:nvSpPr>
          <p:cNvPr id="7" name="CuadroTexto 6">
            <a:extLst>
              <a:ext uri="{FF2B5EF4-FFF2-40B4-BE49-F238E27FC236}">
                <a16:creationId xmlns:a16="http://schemas.microsoft.com/office/drawing/2014/main" id="{BA925A09-9A4D-470C-B3D2-0AF2A57BC84E}"/>
              </a:ext>
            </a:extLst>
          </p:cNvPr>
          <p:cNvSpPr txBox="1"/>
          <p:nvPr/>
        </p:nvSpPr>
        <p:spPr>
          <a:xfrm>
            <a:off x="8086675" y="6914856"/>
            <a:ext cx="2879956" cy="307777"/>
          </a:xfrm>
          <a:prstGeom prst="rect">
            <a:avLst/>
          </a:prstGeom>
          <a:noFill/>
        </p:spPr>
        <p:txBody>
          <a:bodyPr wrap="none" rtlCol="0">
            <a:spAutoFit/>
          </a:bodyPr>
          <a:lstStyle/>
          <a:p>
            <a:r>
              <a:rPr lang="en-US" sz="1400" dirty="0"/>
              <a:t>Fuente </a:t>
            </a:r>
            <a:r>
              <a:rPr lang="en-US" sz="1400" dirty="0" err="1"/>
              <a:t>tabla</a:t>
            </a:r>
            <a:r>
              <a:rPr lang="en-US" sz="1400" dirty="0"/>
              <a:t>: </a:t>
            </a:r>
            <a:r>
              <a:rPr lang="en-US" sz="1400" dirty="0" err="1"/>
              <a:t>Apuntes</a:t>
            </a:r>
            <a:r>
              <a:rPr lang="en-US" sz="1400" dirty="0"/>
              <a:t> Bruno </a:t>
            </a:r>
            <a:r>
              <a:rPr lang="en-US" sz="1400" dirty="0" err="1"/>
              <a:t>Takeyas</a:t>
            </a:r>
            <a:endParaRPr lang="es-CO" sz="1400" dirty="0"/>
          </a:p>
        </p:txBody>
      </p:sp>
    </p:spTree>
    <p:extLst>
      <p:ext uri="{BB962C8B-B14F-4D97-AF65-F5344CB8AC3E}">
        <p14:creationId xmlns:p14="http://schemas.microsoft.com/office/powerpoint/2010/main" val="3002843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D14D14-5CD9-41D1-98B7-FB08F8DE9FC0}"/>
              </a:ext>
            </a:extLst>
          </p:cNvPr>
          <p:cNvSpPr>
            <a:spLocks noGrp="1"/>
          </p:cNvSpPr>
          <p:nvPr>
            <p:ph type="title"/>
          </p:nvPr>
        </p:nvSpPr>
        <p:spPr/>
        <p:txBody>
          <a:bodyPr/>
          <a:lstStyle/>
          <a:p>
            <a:r>
              <a:rPr lang="es-CO" dirty="0"/>
              <a:t>Ocultamiento - Accesibilidad</a:t>
            </a:r>
          </a:p>
        </p:txBody>
      </p:sp>
      <p:pic>
        <p:nvPicPr>
          <p:cNvPr id="4" name="Imagen 3">
            <a:extLst>
              <a:ext uri="{FF2B5EF4-FFF2-40B4-BE49-F238E27FC236}">
                <a16:creationId xmlns:a16="http://schemas.microsoft.com/office/drawing/2014/main" id="{C230ADF6-1E23-41BE-AF9B-099B097318A0}"/>
              </a:ext>
            </a:extLst>
          </p:cNvPr>
          <p:cNvPicPr>
            <a:picLocks noChangeAspect="1"/>
          </p:cNvPicPr>
          <p:nvPr/>
        </p:nvPicPr>
        <p:blipFill>
          <a:blip r:embed="rId2"/>
          <a:stretch>
            <a:fillRect/>
          </a:stretch>
        </p:blipFill>
        <p:spPr>
          <a:xfrm>
            <a:off x="2607400" y="1764646"/>
            <a:ext cx="8308427" cy="4961706"/>
          </a:xfrm>
          <a:prstGeom prst="rect">
            <a:avLst/>
          </a:prstGeom>
        </p:spPr>
      </p:pic>
      <p:sp>
        <p:nvSpPr>
          <p:cNvPr id="6" name="CuadroTexto 5">
            <a:extLst>
              <a:ext uri="{FF2B5EF4-FFF2-40B4-BE49-F238E27FC236}">
                <a16:creationId xmlns:a16="http://schemas.microsoft.com/office/drawing/2014/main" id="{06856657-6E8C-4F74-A623-0EFED77BA458}"/>
              </a:ext>
            </a:extLst>
          </p:cNvPr>
          <p:cNvSpPr txBox="1"/>
          <p:nvPr/>
        </p:nvSpPr>
        <p:spPr>
          <a:xfrm>
            <a:off x="10562899" y="6663373"/>
            <a:ext cx="2879956" cy="307777"/>
          </a:xfrm>
          <a:prstGeom prst="rect">
            <a:avLst/>
          </a:prstGeom>
          <a:noFill/>
        </p:spPr>
        <p:txBody>
          <a:bodyPr wrap="none" rtlCol="0">
            <a:spAutoFit/>
          </a:bodyPr>
          <a:lstStyle/>
          <a:p>
            <a:r>
              <a:rPr lang="en-US" sz="1400" dirty="0"/>
              <a:t>Fuente </a:t>
            </a:r>
            <a:r>
              <a:rPr lang="en-US" sz="1400" dirty="0" err="1"/>
              <a:t>tabla</a:t>
            </a:r>
            <a:r>
              <a:rPr lang="en-US" sz="1400" dirty="0"/>
              <a:t>: </a:t>
            </a:r>
            <a:r>
              <a:rPr lang="en-US" sz="1400" dirty="0" err="1"/>
              <a:t>Apuntes</a:t>
            </a:r>
            <a:r>
              <a:rPr lang="en-US" sz="1400" dirty="0"/>
              <a:t> Bruno </a:t>
            </a:r>
            <a:r>
              <a:rPr lang="en-US" sz="1400" dirty="0" err="1"/>
              <a:t>Takeyas</a:t>
            </a:r>
            <a:endParaRPr lang="es-CO" sz="1400" dirty="0"/>
          </a:p>
        </p:txBody>
      </p:sp>
    </p:spTree>
    <p:extLst>
      <p:ext uri="{BB962C8B-B14F-4D97-AF65-F5344CB8AC3E}">
        <p14:creationId xmlns:p14="http://schemas.microsoft.com/office/powerpoint/2010/main" val="2943658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p:nvPr/>
        </p:nvSpPr>
        <p:spPr>
          <a:xfrm>
            <a:off x="4331368" y="4434665"/>
            <a:ext cx="7283700" cy="1502400"/>
          </a:xfrm>
          <a:prstGeom prst="rect">
            <a:avLst/>
          </a:prstGeom>
          <a:noFill/>
          <a:ln>
            <a:noFill/>
          </a:ln>
        </p:spPr>
        <p:txBody>
          <a:bodyPr spcFirstLastPara="1" wrap="square" lIns="91425" tIns="45701" rIns="91425" bIns="45701" anchor="ctr" anchorCtr="0">
            <a:noAutofit/>
          </a:bodyPr>
          <a:lstStyle/>
          <a:p>
            <a:pPr algn="r" defTabSz="914422">
              <a:lnSpc>
                <a:spcPct val="90000"/>
              </a:lnSpc>
              <a:buClr>
                <a:srgbClr val="000000"/>
              </a:buClr>
              <a:buSzPts val="4987"/>
            </a:pPr>
            <a:r>
              <a:rPr lang="es-CO" sz="4988" kern="0">
                <a:solidFill>
                  <a:srgbClr val="000000"/>
                </a:solidFill>
                <a:latin typeface="Calibri"/>
                <a:ea typeface="Calibri"/>
                <a:cs typeface="Calibri"/>
                <a:sym typeface="Calibri"/>
              </a:rPr>
              <a:t>Relaciones Entre Clases</a:t>
            </a:r>
            <a:endParaRPr sz="1400" kern="0">
              <a:solidFill>
                <a:srgbClr val="000000"/>
              </a:solidFill>
              <a:latin typeface="Arial"/>
              <a:cs typeface="Arial"/>
              <a:sym typeface="Arial"/>
            </a:endParaRPr>
          </a:p>
          <a:p>
            <a:pPr algn="r" defTabSz="914422">
              <a:lnSpc>
                <a:spcPct val="90000"/>
              </a:lnSpc>
              <a:buClr>
                <a:srgbClr val="000000"/>
              </a:buClr>
              <a:buSzPts val="3800"/>
            </a:pPr>
            <a:endParaRPr sz="3800" kern="0">
              <a:solidFill>
                <a:srgbClr val="000000"/>
              </a:solidFill>
              <a:latin typeface="Calibri"/>
              <a:ea typeface="Calibri"/>
              <a:cs typeface="Calibri"/>
              <a:sym typeface="Calibri"/>
            </a:endParaRPr>
          </a:p>
        </p:txBody>
      </p:sp>
      <p:sp>
        <p:nvSpPr>
          <p:cNvPr id="93" name="Google Shape;93;p14"/>
          <p:cNvSpPr txBox="1"/>
          <p:nvPr/>
        </p:nvSpPr>
        <p:spPr>
          <a:xfrm>
            <a:off x="8655487" y="5812077"/>
            <a:ext cx="2885099" cy="646199"/>
          </a:xfrm>
          <a:prstGeom prst="rect">
            <a:avLst/>
          </a:prstGeom>
          <a:noFill/>
          <a:ln>
            <a:noFill/>
          </a:ln>
        </p:spPr>
        <p:txBody>
          <a:bodyPr spcFirstLastPara="1" wrap="square" lIns="91425" tIns="45701" rIns="91425" bIns="45701" anchor="t" anchorCtr="0">
            <a:noAutofit/>
          </a:bodyPr>
          <a:lstStyle/>
          <a:p>
            <a:pPr algn="r" defTabSz="914422">
              <a:buClr>
                <a:srgbClr val="000000"/>
              </a:buClr>
            </a:pPr>
            <a:r>
              <a:rPr lang="es-CO" kern="0" dirty="0">
                <a:solidFill>
                  <a:srgbClr val="000000"/>
                </a:solidFill>
                <a:latin typeface="Calibri"/>
                <a:ea typeface="Calibri"/>
                <a:cs typeface="Calibri"/>
                <a:sym typeface="Calibri"/>
              </a:rPr>
              <a:t>César Augusto López Gallego</a:t>
            </a:r>
            <a:endParaRPr sz="1400" kern="0" dirty="0">
              <a:solidFill>
                <a:srgbClr val="000000"/>
              </a:solidFill>
              <a:latin typeface="Arial"/>
              <a:cs typeface="Arial"/>
              <a:sym typeface="Arial"/>
            </a:endParaRPr>
          </a:p>
          <a:p>
            <a:pPr algn="r" defTabSz="914422">
              <a:buClr>
                <a:srgbClr val="000000"/>
              </a:buClr>
            </a:pPr>
            <a:endParaRPr sz="1400" kern="0" dirty="0">
              <a:solidFill>
                <a:srgbClr val="000000"/>
              </a:solidFill>
              <a:latin typeface="Arial"/>
              <a:cs typeface="Arial"/>
              <a:sym typeface="Arial"/>
            </a:endParaRPr>
          </a:p>
        </p:txBody>
      </p:sp>
    </p:spTree>
    <p:extLst>
      <p:ext uri="{BB962C8B-B14F-4D97-AF65-F5344CB8AC3E}">
        <p14:creationId xmlns:p14="http://schemas.microsoft.com/office/powerpoint/2010/main" val="41932018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387888" y="380762"/>
            <a:ext cx="11917800" cy="1084063"/>
          </a:xfrm>
          <a:prstGeom prst="rect">
            <a:avLst/>
          </a:prstGeom>
          <a:noFill/>
          <a:ln>
            <a:noFill/>
          </a:ln>
        </p:spPr>
        <p:txBody>
          <a:bodyPr spcFirstLastPara="1" vert="horz" wrap="square" lIns="91425" tIns="45701" rIns="91425" bIns="45701" rtlCol="0" anchor="ctr" anchorCtr="0">
            <a:noAutofit/>
          </a:bodyPr>
          <a:lstStyle/>
          <a:p>
            <a:r>
              <a:rPr lang="es-CO" sz="4400" dirty="0"/>
              <a:t>Relaciones principales</a:t>
            </a:r>
            <a:endParaRPr sz="4400" dirty="0"/>
          </a:p>
        </p:txBody>
      </p:sp>
      <p:grpSp>
        <p:nvGrpSpPr>
          <p:cNvPr id="13" name="Grupo 12">
            <a:extLst>
              <a:ext uri="{FF2B5EF4-FFF2-40B4-BE49-F238E27FC236}">
                <a16:creationId xmlns:a16="http://schemas.microsoft.com/office/drawing/2014/main" id="{349684B3-DD2E-4A87-A126-91E172A7E7C6}"/>
              </a:ext>
            </a:extLst>
          </p:cNvPr>
          <p:cNvGrpSpPr/>
          <p:nvPr/>
        </p:nvGrpSpPr>
        <p:grpSpPr>
          <a:xfrm>
            <a:off x="414122" y="2211218"/>
            <a:ext cx="5049381" cy="3971970"/>
            <a:chOff x="414122" y="2211218"/>
            <a:chExt cx="5049381" cy="3971970"/>
          </a:xfrm>
        </p:grpSpPr>
        <p:sp>
          <p:nvSpPr>
            <p:cNvPr id="105" name="Google Shape;105;p15"/>
            <p:cNvSpPr/>
            <p:nvPr/>
          </p:nvSpPr>
          <p:spPr>
            <a:xfrm>
              <a:off x="545208" y="2321580"/>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Flama Condensed Light" panose="02000000000000000000"/>
                  <a:ea typeface="Calibri"/>
                  <a:cs typeface="Calibri"/>
                  <a:sym typeface="Calibri"/>
                </a:rPr>
                <a:t>Clase 1</a:t>
              </a:r>
              <a:endParaRPr kern="0">
                <a:solidFill>
                  <a:srgbClr val="C00000"/>
                </a:solidFill>
                <a:latin typeface="Flama Condensed Light" panose="02000000000000000000"/>
                <a:ea typeface="Calibri"/>
                <a:cs typeface="Calibri"/>
                <a:sym typeface="Calibri"/>
              </a:endParaRPr>
            </a:p>
          </p:txBody>
        </p:sp>
        <p:sp>
          <p:nvSpPr>
            <p:cNvPr id="106" name="Google Shape;106;p15"/>
            <p:cNvSpPr/>
            <p:nvPr/>
          </p:nvSpPr>
          <p:spPr>
            <a:xfrm>
              <a:off x="3913774" y="2321580"/>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Flama Condensed Light" panose="02000000000000000000"/>
                  <a:ea typeface="Calibri"/>
                  <a:cs typeface="Calibri"/>
                  <a:sym typeface="Calibri"/>
                </a:rPr>
                <a:t>Clase 2</a:t>
              </a:r>
              <a:endParaRPr kern="0">
                <a:solidFill>
                  <a:srgbClr val="C00000"/>
                </a:solidFill>
                <a:latin typeface="Flama Condensed Light" panose="02000000000000000000"/>
                <a:ea typeface="Calibri"/>
                <a:cs typeface="Calibri"/>
                <a:sym typeface="Calibri"/>
              </a:endParaRPr>
            </a:p>
          </p:txBody>
        </p:sp>
        <p:cxnSp>
          <p:nvCxnSpPr>
            <p:cNvPr id="107" name="Google Shape;107;p15"/>
            <p:cNvCxnSpPr>
              <a:stCxn id="105" idx="3"/>
              <a:endCxn id="106" idx="1"/>
            </p:cNvCxnSpPr>
            <p:nvPr/>
          </p:nvCxnSpPr>
          <p:spPr>
            <a:xfrm>
              <a:off x="2011308" y="2583180"/>
              <a:ext cx="1902600" cy="0"/>
            </a:xfrm>
            <a:prstGeom prst="straightConnector1">
              <a:avLst/>
            </a:prstGeom>
            <a:noFill/>
            <a:ln w="9525" cap="flat" cmpd="sng">
              <a:solidFill>
                <a:schemeClr val="accent1"/>
              </a:solidFill>
              <a:prstDash val="solid"/>
              <a:miter lim="800000"/>
              <a:headEnd type="none" w="sm" len="sm"/>
              <a:tailEnd type="arrow" w="sm" len="sm"/>
            </a:ln>
          </p:spPr>
        </p:cxnSp>
        <p:sp>
          <p:nvSpPr>
            <p:cNvPr id="108" name="Google Shape;108;p15"/>
            <p:cNvSpPr txBox="1"/>
            <p:nvPr/>
          </p:nvSpPr>
          <p:spPr>
            <a:xfrm>
              <a:off x="2397892" y="2211218"/>
              <a:ext cx="1185000" cy="3693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a:solidFill>
                    <a:srgbClr val="000000"/>
                  </a:solidFill>
                  <a:latin typeface="Flama Condensed Light" panose="02000000000000000000"/>
                  <a:ea typeface="Calibri"/>
                  <a:cs typeface="Calibri"/>
                  <a:sym typeface="Calibri"/>
                </a:rPr>
                <a:t>Asociación</a:t>
              </a:r>
              <a:endParaRPr kern="0">
                <a:solidFill>
                  <a:srgbClr val="000000"/>
                </a:solidFill>
                <a:latin typeface="Flama Condensed Light" panose="02000000000000000000"/>
                <a:ea typeface="Calibri"/>
                <a:cs typeface="Calibri"/>
                <a:sym typeface="Calibri"/>
              </a:endParaRPr>
            </a:p>
          </p:txBody>
        </p:sp>
        <p:sp>
          <p:nvSpPr>
            <p:cNvPr id="2" name="CuadroTexto 1">
              <a:extLst>
                <a:ext uri="{FF2B5EF4-FFF2-40B4-BE49-F238E27FC236}">
                  <a16:creationId xmlns:a16="http://schemas.microsoft.com/office/drawing/2014/main" id="{A3A72C1E-E83F-4257-9F6B-E22081569B7F}"/>
                </a:ext>
              </a:extLst>
            </p:cNvPr>
            <p:cNvSpPr txBox="1"/>
            <p:nvPr/>
          </p:nvSpPr>
          <p:spPr>
            <a:xfrm>
              <a:off x="949960" y="2928878"/>
              <a:ext cx="4513543" cy="923330"/>
            </a:xfrm>
            <a:prstGeom prst="rect">
              <a:avLst/>
            </a:prstGeom>
            <a:noFill/>
          </p:spPr>
          <p:txBody>
            <a:bodyPr wrap="none" rtlCol="0">
              <a:spAutoFit/>
            </a:bodyPr>
            <a:lstStyle/>
            <a:p>
              <a:r>
                <a:rPr lang="es-ES" dirty="0">
                  <a:latin typeface="Flama Condensed Light" panose="02000000000000000000"/>
                </a:rPr>
                <a:t>Un objeto usa o interactúa con otra. </a:t>
              </a:r>
            </a:p>
            <a:p>
              <a:r>
                <a:rPr lang="es-ES" dirty="0">
                  <a:latin typeface="Flama Condensed Light" panose="02000000000000000000"/>
                </a:rPr>
                <a:t>La flecha apunta al objeto que utiliza.</a:t>
              </a:r>
            </a:p>
            <a:p>
              <a:r>
                <a:rPr lang="es-ES" dirty="0">
                  <a:latin typeface="Flama Condensed Light" panose="02000000000000000000"/>
                </a:rPr>
                <a:t>Se usa para representar un atributo tipo clase.</a:t>
              </a:r>
              <a:endParaRPr lang="es-419" dirty="0">
                <a:latin typeface="Flama Condensed Light" panose="02000000000000000000"/>
              </a:endParaRPr>
            </a:p>
          </p:txBody>
        </p:sp>
        <p:sp>
          <p:nvSpPr>
            <p:cNvPr id="26" name="Google Shape;105;p15">
              <a:extLst>
                <a:ext uri="{FF2B5EF4-FFF2-40B4-BE49-F238E27FC236}">
                  <a16:creationId xmlns:a16="http://schemas.microsoft.com/office/drawing/2014/main" id="{92D639A5-2793-4797-BE68-11BB309C3E66}"/>
                </a:ext>
              </a:extLst>
            </p:cNvPr>
            <p:cNvSpPr/>
            <p:nvPr/>
          </p:nvSpPr>
          <p:spPr>
            <a:xfrm>
              <a:off x="414122" y="4359312"/>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Flama Condensed Light" panose="02000000000000000000"/>
                  <a:ea typeface="Calibri"/>
                  <a:cs typeface="Calibri"/>
                  <a:sym typeface="Calibri"/>
                </a:rPr>
                <a:t>Clase 1</a:t>
              </a:r>
              <a:endParaRPr kern="0">
                <a:solidFill>
                  <a:srgbClr val="C00000"/>
                </a:solidFill>
                <a:latin typeface="Flama Condensed Light" panose="02000000000000000000"/>
                <a:ea typeface="Calibri"/>
                <a:cs typeface="Calibri"/>
                <a:sym typeface="Calibri"/>
              </a:endParaRPr>
            </a:p>
          </p:txBody>
        </p:sp>
        <p:sp>
          <p:nvSpPr>
            <p:cNvPr id="27" name="Google Shape;106;p15">
              <a:extLst>
                <a:ext uri="{FF2B5EF4-FFF2-40B4-BE49-F238E27FC236}">
                  <a16:creationId xmlns:a16="http://schemas.microsoft.com/office/drawing/2014/main" id="{9717C372-1CE2-46D3-8F4D-F03369A69426}"/>
                </a:ext>
              </a:extLst>
            </p:cNvPr>
            <p:cNvSpPr/>
            <p:nvPr/>
          </p:nvSpPr>
          <p:spPr>
            <a:xfrm>
              <a:off x="3782688" y="4359312"/>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Flama Condensed Light" panose="02000000000000000000"/>
                  <a:ea typeface="Calibri"/>
                  <a:cs typeface="Calibri"/>
                  <a:sym typeface="Calibri"/>
                </a:rPr>
                <a:t>Clase 2</a:t>
              </a:r>
              <a:endParaRPr kern="0">
                <a:solidFill>
                  <a:srgbClr val="C00000"/>
                </a:solidFill>
                <a:latin typeface="Flama Condensed Light" panose="02000000000000000000"/>
                <a:ea typeface="Calibri"/>
                <a:cs typeface="Calibri"/>
                <a:sym typeface="Calibri"/>
              </a:endParaRPr>
            </a:p>
          </p:txBody>
        </p:sp>
        <p:cxnSp>
          <p:nvCxnSpPr>
            <p:cNvPr id="28" name="Google Shape;107;p15">
              <a:extLst>
                <a:ext uri="{FF2B5EF4-FFF2-40B4-BE49-F238E27FC236}">
                  <a16:creationId xmlns:a16="http://schemas.microsoft.com/office/drawing/2014/main" id="{D291748D-F698-45EF-9BC1-D08B622DA135}"/>
                </a:ext>
              </a:extLst>
            </p:cNvPr>
            <p:cNvCxnSpPr>
              <a:stCxn id="26" idx="3"/>
              <a:endCxn id="27" idx="1"/>
            </p:cNvCxnSpPr>
            <p:nvPr/>
          </p:nvCxnSpPr>
          <p:spPr>
            <a:xfrm>
              <a:off x="1880222" y="4620912"/>
              <a:ext cx="1902600" cy="0"/>
            </a:xfrm>
            <a:prstGeom prst="straightConnector1">
              <a:avLst/>
            </a:prstGeom>
            <a:noFill/>
            <a:ln w="9525" cap="flat" cmpd="sng">
              <a:solidFill>
                <a:schemeClr val="accent1"/>
              </a:solidFill>
              <a:prstDash val="dash"/>
              <a:miter lim="800000"/>
              <a:headEnd type="none" w="sm" len="sm"/>
              <a:tailEnd type="arrow" w="sm" len="sm"/>
            </a:ln>
          </p:spPr>
        </p:cxnSp>
        <p:sp>
          <p:nvSpPr>
            <p:cNvPr id="29" name="Google Shape;108;p15">
              <a:extLst>
                <a:ext uri="{FF2B5EF4-FFF2-40B4-BE49-F238E27FC236}">
                  <a16:creationId xmlns:a16="http://schemas.microsoft.com/office/drawing/2014/main" id="{C34794FC-AACD-49C8-9201-3CAF68164DC0}"/>
                </a:ext>
              </a:extLst>
            </p:cNvPr>
            <p:cNvSpPr txBox="1"/>
            <p:nvPr/>
          </p:nvSpPr>
          <p:spPr>
            <a:xfrm>
              <a:off x="2064297" y="4197906"/>
              <a:ext cx="1584336" cy="420344"/>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dirty="0">
                  <a:solidFill>
                    <a:srgbClr val="000000"/>
                  </a:solidFill>
                  <a:latin typeface="Flama Condensed Light" panose="02000000000000000000"/>
                  <a:ea typeface="Calibri"/>
                  <a:cs typeface="Calibri"/>
                  <a:sym typeface="Calibri"/>
                </a:rPr>
                <a:t>Dependencia</a:t>
              </a:r>
              <a:endParaRPr kern="0" dirty="0">
                <a:solidFill>
                  <a:srgbClr val="000000"/>
                </a:solidFill>
                <a:latin typeface="Flama Condensed Light" panose="02000000000000000000"/>
                <a:ea typeface="Calibri"/>
                <a:cs typeface="Calibri"/>
                <a:sym typeface="Calibri"/>
              </a:endParaRPr>
            </a:p>
          </p:txBody>
        </p:sp>
        <p:sp>
          <p:nvSpPr>
            <p:cNvPr id="30" name="CuadroTexto 29">
              <a:extLst>
                <a:ext uri="{FF2B5EF4-FFF2-40B4-BE49-F238E27FC236}">
                  <a16:creationId xmlns:a16="http://schemas.microsoft.com/office/drawing/2014/main" id="{34113802-698E-4F6E-AF86-2D74420C7B88}"/>
                </a:ext>
              </a:extLst>
            </p:cNvPr>
            <p:cNvSpPr txBox="1"/>
            <p:nvPr/>
          </p:nvSpPr>
          <p:spPr>
            <a:xfrm>
              <a:off x="515060" y="4982859"/>
              <a:ext cx="4801200" cy="1200329"/>
            </a:xfrm>
            <a:prstGeom prst="rect">
              <a:avLst/>
            </a:prstGeom>
            <a:noFill/>
          </p:spPr>
          <p:txBody>
            <a:bodyPr wrap="square" rtlCol="0">
              <a:spAutoFit/>
            </a:bodyPr>
            <a:lstStyle/>
            <a:p>
              <a:r>
                <a:rPr lang="es-ES" dirty="0">
                  <a:latin typeface="Flama Condensed Light" panose="02000000000000000000"/>
                </a:rPr>
                <a:t>Un tipo de asociación más débil. Quiere decir que no hay una relación permanente.</a:t>
              </a:r>
            </a:p>
            <a:p>
              <a:r>
                <a:rPr lang="es-ES" dirty="0">
                  <a:latin typeface="Flama Condensed Light" panose="02000000000000000000"/>
                </a:rPr>
                <a:t>Algunas veces implica que una clase tiene como parámetro de un método a la otra clase</a:t>
              </a:r>
            </a:p>
          </p:txBody>
        </p:sp>
      </p:grpSp>
      <p:grpSp>
        <p:nvGrpSpPr>
          <p:cNvPr id="14" name="Grupo 13">
            <a:extLst>
              <a:ext uri="{FF2B5EF4-FFF2-40B4-BE49-F238E27FC236}">
                <a16:creationId xmlns:a16="http://schemas.microsoft.com/office/drawing/2014/main" id="{3347FA9D-DE52-47FA-B9FA-6F9AFF45F07F}"/>
              </a:ext>
            </a:extLst>
          </p:cNvPr>
          <p:cNvGrpSpPr/>
          <p:nvPr/>
        </p:nvGrpSpPr>
        <p:grpSpPr>
          <a:xfrm>
            <a:off x="7479080" y="1555307"/>
            <a:ext cx="5235194" cy="3434004"/>
            <a:chOff x="7479080" y="1555307"/>
            <a:chExt cx="5235194" cy="3434004"/>
          </a:xfrm>
        </p:grpSpPr>
        <p:sp>
          <p:nvSpPr>
            <p:cNvPr id="100" name="Google Shape;100;p15"/>
            <p:cNvSpPr txBox="1"/>
            <p:nvPr/>
          </p:nvSpPr>
          <p:spPr>
            <a:xfrm>
              <a:off x="8781829" y="1555307"/>
              <a:ext cx="3092909" cy="523200"/>
            </a:xfrm>
            <a:prstGeom prst="rect">
              <a:avLst/>
            </a:prstGeom>
            <a:noFill/>
            <a:ln>
              <a:noFill/>
            </a:ln>
          </p:spPr>
          <p:txBody>
            <a:bodyPr spcFirstLastPara="1" wrap="square" lIns="91425" tIns="45701" rIns="91425" bIns="45701" anchor="t" anchorCtr="0">
              <a:noAutofit/>
            </a:bodyPr>
            <a:lstStyle/>
            <a:p>
              <a:pPr algn="ctr" defTabSz="914422">
                <a:buClr>
                  <a:srgbClr val="000000"/>
                </a:buClr>
              </a:pPr>
              <a:r>
                <a:rPr lang="es-CO" sz="2800" kern="0" dirty="0">
                  <a:solidFill>
                    <a:srgbClr val="000000"/>
                  </a:solidFill>
                  <a:latin typeface="Flama Condensed Light" panose="02000000000000000000"/>
                  <a:ea typeface="Calibri"/>
                  <a:cs typeface="Calibri"/>
                  <a:sym typeface="Calibri"/>
                </a:rPr>
                <a:t>Todo – Partes</a:t>
              </a:r>
            </a:p>
            <a:p>
              <a:pPr algn="ctr" defTabSz="914422">
                <a:buClr>
                  <a:srgbClr val="000000"/>
                </a:buClr>
              </a:pPr>
              <a:r>
                <a:rPr lang="es-CO" kern="0" dirty="0">
                  <a:solidFill>
                    <a:srgbClr val="000000"/>
                  </a:solidFill>
                  <a:latin typeface="Flama Condensed Light" panose="02000000000000000000"/>
                  <a:ea typeface="Calibri"/>
                  <a:cs typeface="Calibri"/>
                  <a:sym typeface="Calibri"/>
                </a:rPr>
                <a:t>“Es parte de”</a:t>
              </a:r>
              <a:endParaRPr kern="0" dirty="0">
                <a:solidFill>
                  <a:srgbClr val="000000"/>
                </a:solidFill>
                <a:latin typeface="Flama Condensed Light" panose="02000000000000000000"/>
                <a:ea typeface="Calibri"/>
                <a:cs typeface="Calibri"/>
                <a:sym typeface="Calibri"/>
              </a:endParaRPr>
            </a:p>
          </p:txBody>
        </p:sp>
        <p:sp>
          <p:nvSpPr>
            <p:cNvPr id="101" name="Google Shape;101;p15"/>
            <p:cNvSpPr txBox="1"/>
            <p:nvPr/>
          </p:nvSpPr>
          <p:spPr>
            <a:xfrm>
              <a:off x="9451623" y="2414160"/>
              <a:ext cx="1362000" cy="498875"/>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sz="2000" kern="0" dirty="0">
                  <a:solidFill>
                    <a:srgbClr val="000000"/>
                  </a:solidFill>
                  <a:latin typeface="Flama Condensed Light" panose="02000000000000000000"/>
                  <a:ea typeface="Calibri"/>
                  <a:cs typeface="Calibri"/>
                  <a:sym typeface="Calibri"/>
                </a:rPr>
                <a:t>Agregación</a:t>
              </a:r>
              <a:endParaRPr sz="2000" kern="0" dirty="0">
                <a:solidFill>
                  <a:srgbClr val="000000"/>
                </a:solidFill>
                <a:latin typeface="Flama Condensed Light" panose="02000000000000000000"/>
                <a:ea typeface="Calibri"/>
                <a:cs typeface="Calibri"/>
                <a:sym typeface="Calibri"/>
              </a:endParaRPr>
            </a:p>
          </p:txBody>
        </p:sp>
        <p:sp>
          <p:nvSpPr>
            <p:cNvPr id="102" name="Google Shape;102;p15"/>
            <p:cNvSpPr txBox="1"/>
            <p:nvPr/>
          </p:nvSpPr>
          <p:spPr>
            <a:xfrm>
              <a:off x="9429789" y="3682587"/>
              <a:ext cx="1527900" cy="4002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sz="2000" kern="0" dirty="0">
                  <a:solidFill>
                    <a:srgbClr val="000000"/>
                  </a:solidFill>
                  <a:latin typeface="Flama Condensed Light" panose="02000000000000000000"/>
                  <a:ea typeface="Calibri"/>
                  <a:cs typeface="Calibri"/>
                  <a:sym typeface="Calibri"/>
                </a:rPr>
                <a:t>Composición</a:t>
              </a:r>
              <a:endParaRPr sz="2000" kern="0" dirty="0">
                <a:solidFill>
                  <a:srgbClr val="000000"/>
                </a:solidFill>
                <a:latin typeface="Flama Condensed Light" panose="02000000000000000000"/>
                <a:ea typeface="Calibri"/>
                <a:cs typeface="Calibri"/>
                <a:sym typeface="Calibri"/>
              </a:endParaRPr>
            </a:p>
          </p:txBody>
        </p:sp>
        <p:sp>
          <p:nvSpPr>
            <p:cNvPr id="109" name="Google Shape;109;p15"/>
            <p:cNvSpPr/>
            <p:nvPr/>
          </p:nvSpPr>
          <p:spPr>
            <a:xfrm>
              <a:off x="7479080" y="2627274"/>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Flama Condensed Light" panose="02000000000000000000"/>
                  <a:ea typeface="Calibri"/>
                  <a:cs typeface="Calibri"/>
                  <a:sym typeface="Calibri"/>
                </a:rPr>
                <a:t>Clase 1</a:t>
              </a:r>
              <a:endParaRPr kern="0">
                <a:solidFill>
                  <a:srgbClr val="C00000"/>
                </a:solidFill>
                <a:latin typeface="Flama Condensed Light" panose="02000000000000000000"/>
                <a:ea typeface="Calibri"/>
                <a:cs typeface="Calibri"/>
                <a:sym typeface="Calibri"/>
              </a:endParaRPr>
            </a:p>
          </p:txBody>
        </p:sp>
        <p:sp>
          <p:nvSpPr>
            <p:cNvPr id="110" name="Google Shape;110;p15"/>
            <p:cNvSpPr/>
            <p:nvPr/>
          </p:nvSpPr>
          <p:spPr>
            <a:xfrm>
              <a:off x="11141688" y="2663598"/>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Flama Condensed Light" panose="02000000000000000000"/>
                  <a:ea typeface="Calibri"/>
                  <a:cs typeface="Calibri"/>
                  <a:sym typeface="Calibri"/>
                </a:rPr>
                <a:t>Clase 2</a:t>
              </a:r>
              <a:endParaRPr kern="0">
                <a:solidFill>
                  <a:srgbClr val="C00000"/>
                </a:solidFill>
                <a:latin typeface="Flama Condensed Light" panose="02000000000000000000"/>
                <a:ea typeface="Calibri"/>
                <a:cs typeface="Calibri"/>
                <a:sym typeface="Calibri"/>
              </a:endParaRPr>
            </a:p>
          </p:txBody>
        </p:sp>
        <p:sp>
          <p:nvSpPr>
            <p:cNvPr id="111" name="Google Shape;111;p15"/>
            <p:cNvSpPr/>
            <p:nvPr/>
          </p:nvSpPr>
          <p:spPr>
            <a:xfrm>
              <a:off x="8977038" y="2772687"/>
              <a:ext cx="268014" cy="305023"/>
            </a:xfrm>
            <a:prstGeom prst="flowChartDecision">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endParaRPr kern="0">
                <a:solidFill>
                  <a:srgbClr val="FFFFFF"/>
                </a:solidFill>
                <a:latin typeface="Flama Condensed Light" panose="02000000000000000000"/>
                <a:ea typeface="Calibri"/>
                <a:cs typeface="Calibri"/>
                <a:sym typeface="Calibri"/>
              </a:endParaRPr>
            </a:p>
          </p:txBody>
        </p:sp>
        <p:sp>
          <p:nvSpPr>
            <p:cNvPr id="40" name="Google Shape;109;p15">
              <a:extLst>
                <a:ext uri="{FF2B5EF4-FFF2-40B4-BE49-F238E27FC236}">
                  <a16:creationId xmlns:a16="http://schemas.microsoft.com/office/drawing/2014/main" id="{5FB114F5-EEF4-42E8-8E57-0331F12792E4}"/>
                </a:ext>
              </a:extLst>
            </p:cNvPr>
            <p:cNvSpPr/>
            <p:nvPr/>
          </p:nvSpPr>
          <p:spPr>
            <a:xfrm>
              <a:off x="7510938" y="3861118"/>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Flama Condensed Light" panose="02000000000000000000"/>
                  <a:ea typeface="Calibri"/>
                  <a:cs typeface="Calibri"/>
                  <a:sym typeface="Calibri"/>
                </a:rPr>
                <a:t>Clase 1</a:t>
              </a:r>
              <a:endParaRPr kern="0">
                <a:solidFill>
                  <a:srgbClr val="C00000"/>
                </a:solidFill>
                <a:latin typeface="Flama Condensed Light" panose="02000000000000000000"/>
                <a:ea typeface="Calibri"/>
                <a:cs typeface="Calibri"/>
                <a:sym typeface="Calibri"/>
              </a:endParaRPr>
            </a:p>
          </p:txBody>
        </p:sp>
        <p:sp>
          <p:nvSpPr>
            <p:cNvPr id="41" name="Google Shape;110;p15">
              <a:extLst>
                <a:ext uri="{FF2B5EF4-FFF2-40B4-BE49-F238E27FC236}">
                  <a16:creationId xmlns:a16="http://schemas.microsoft.com/office/drawing/2014/main" id="{AC1CA4D8-8837-4E89-9093-A963F9AE7FAA}"/>
                </a:ext>
              </a:extLst>
            </p:cNvPr>
            <p:cNvSpPr/>
            <p:nvPr/>
          </p:nvSpPr>
          <p:spPr>
            <a:xfrm>
              <a:off x="11173546" y="3897442"/>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Flama Condensed Light" panose="02000000000000000000"/>
                  <a:ea typeface="Calibri"/>
                  <a:cs typeface="Calibri"/>
                  <a:sym typeface="Calibri"/>
                </a:rPr>
                <a:t>Clase 2</a:t>
              </a:r>
              <a:endParaRPr kern="0">
                <a:solidFill>
                  <a:srgbClr val="C00000"/>
                </a:solidFill>
                <a:latin typeface="Flama Condensed Light" panose="02000000000000000000"/>
                <a:ea typeface="Calibri"/>
                <a:cs typeface="Calibri"/>
                <a:sym typeface="Calibri"/>
              </a:endParaRPr>
            </a:p>
          </p:txBody>
        </p:sp>
        <p:sp>
          <p:nvSpPr>
            <p:cNvPr id="42" name="Google Shape;111;p15">
              <a:extLst>
                <a:ext uri="{FF2B5EF4-FFF2-40B4-BE49-F238E27FC236}">
                  <a16:creationId xmlns:a16="http://schemas.microsoft.com/office/drawing/2014/main" id="{53D88DCA-C930-4473-8DA5-E0CFFACC2F5F}"/>
                </a:ext>
              </a:extLst>
            </p:cNvPr>
            <p:cNvSpPr/>
            <p:nvPr/>
          </p:nvSpPr>
          <p:spPr>
            <a:xfrm>
              <a:off x="9008896" y="4006531"/>
              <a:ext cx="268014" cy="305023"/>
            </a:xfrm>
            <a:prstGeom prst="flowChartDecision">
              <a:avLst/>
            </a:prstGeom>
            <a:solidFill>
              <a:schemeClr val="accent1">
                <a:lumMod val="50000"/>
              </a:schemeClr>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endParaRPr kern="0">
                <a:solidFill>
                  <a:srgbClr val="FFFFFF"/>
                </a:solidFill>
                <a:latin typeface="Flama Condensed Light" panose="02000000000000000000"/>
                <a:ea typeface="Calibri"/>
                <a:cs typeface="Calibri"/>
                <a:sym typeface="Calibri"/>
              </a:endParaRPr>
            </a:p>
          </p:txBody>
        </p:sp>
        <p:cxnSp>
          <p:nvCxnSpPr>
            <p:cNvPr id="43" name="Google Shape;112;p15">
              <a:extLst>
                <a:ext uri="{FF2B5EF4-FFF2-40B4-BE49-F238E27FC236}">
                  <a16:creationId xmlns:a16="http://schemas.microsoft.com/office/drawing/2014/main" id="{DEC33B4B-A145-4A6F-9130-B80459057D44}"/>
                </a:ext>
              </a:extLst>
            </p:cNvPr>
            <p:cNvCxnSpPr>
              <a:cxnSpLocks/>
              <a:stCxn id="41" idx="1"/>
              <a:endCxn id="42" idx="3"/>
            </p:cNvCxnSpPr>
            <p:nvPr/>
          </p:nvCxnSpPr>
          <p:spPr>
            <a:xfrm flipH="1">
              <a:off x="9276910" y="4159042"/>
              <a:ext cx="1896636" cy="1"/>
            </a:xfrm>
            <a:prstGeom prst="straightConnector1">
              <a:avLst/>
            </a:prstGeom>
            <a:noFill/>
            <a:ln w="9525" cap="flat" cmpd="sng">
              <a:solidFill>
                <a:schemeClr val="accent1"/>
              </a:solidFill>
              <a:prstDash val="solid"/>
              <a:miter lim="800000"/>
              <a:headEnd type="arrow" w="sm" len="sm"/>
              <a:tailEnd type="none" w="sm" len="sm"/>
            </a:ln>
          </p:spPr>
        </p:cxnSp>
        <p:sp>
          <p:nvSpPr>
            <p:cNvPr id="12" name="CuadroTexto 11">
              <a:extLst>
                <a:ext uri="{FF2B5EF4-FFF2-40B4-BE49-F238E27FC236}">
                  <a16:creationId xmlns:a16="http://schemas.microsoft.com/office/drawing/2014/main" id="{1299D73E-FF3A-4236-98D7-9B6990742C8A}"/>
                </a:ext>
              </a:extLst>
            </p:cNvPr>
            <p:cNvSpPr txBox="1"/>
            <p:nvPr/>
          </p:nvSpPr>
          <p:spPr>
            <a:xfrm>
              <a:off x="8056268" y="4619979"/>
              <a:ext cx="4658006" cy="369332"/>
            </a:xfrm>
            <a:prstGeom prst="rect">
              <a:avLst/>
            </a:prstGeom>
            <a:noFill/>
          </p:spPr>
          <p:txBody>
            <a:bodyPr wrap="none" rtlCol="0">
              <a:spAutoFit/>
            </a:bodyPr>
            <a:lstStyle/>
            <a:p>
              <a:r>
                <a:rPr lang="es-ES" dirty="0">
                  <a:latin typeface="Flama Condensed Light" panose="02000000000000000000"/>
                </a:rPr>
                <a:t>La clase2 “solo existe” como parte de la Clase1. </a:t>
              </a:r>
              <a:endParaRPr lang="es-419" dirty="0">
                <a:latin typeface="Flama Condensed Light" panose="02000000000000000000"/>
              </a:endParaRPr>
            </a:p>
          </p:txBody>
        </p:sp>
        <p:cxnSp>
          <p:nvCxnSpPr>
            <p:cNvPr id="45" name="Google Shape;112;p15">
              <a:extLst>
                <a:ext uri="{FF2B5EF4-FFF2-40B4-BE49-F238E27FC236}">
                  <a16:creationId xmlns:a16="http://schemas.microsoft.com/office/drawing/2014/main" id="{294ADCE5-6CAE-4325-8A14-FA6B309C51FE}"/>
                </a:ext>
              </a:extLst>
            </p:cNvPr>
            <p:cNvCxnSpPr>
              <a:cxnSpLocks/>
            </p:cNvCxnSpPr>
            <p:nvPr/>
          </p:nvCxnSpPr>
          <p:spPr>
            <a:xfrm flipH="1">
              <a:off x="9255321" y="2927749"/>
              <a:ext cx="1896636" cy="1"/>
            </a:xfrm>
            <a:prstGeom prst="straightConnector1">
              <a:avLst/>
            </a:prstGeom>
            <a:noFill/>
            <a:ln w="9525" cap="flat" cmpd="sng">
              <a:solidFill>
                <a:schemeClr val="accent1"/>
              </a:solidFill>
              <a:prstDash val="solid"/>
              <a:miter lim="800000"/>
              <a:headEnd type="arrow" w="sm" len="sm"/>
              <a:tailEnd type="none" w="sm" len="sm"/>
            </a:ln>
          </p:spPr>
        </p:cxnSp>
        <p:sp>
          <p:nvSpPr>
            <p:cNvPr id="46" name="CuadroTexto 45">
              <a:extLst>
                <a:ext uri="{FF2B5EF4-FFF2-40B4-BE49-F238E27FC236}">
                  <a16:creationId xmlns:a16="http://schemas.microsoft.com/office/drawing/2014/main" id="{820F674B-61A3-4D8D-A42B-97BB1B4E1721}"/>
                </a:ext>
              </a:extLst>
            </p:cNvPr>
            <p:cNvSpPr txBox="1"/>
            <p:nvPr/>
          </p:nvSpPr>
          <p:spPr>
            <a:xfrm>
              <a:off x="8056268" y="3226642"/>
              <a:ext cx="4238148" cy="369332"/>
            </a:xfrm>
            <a:prstGeom prst="rect">
              <a:avLst/>
            </a:prstGeom>
            <a:noFill/>
          </p:spPr>
          <p:txBody>
            <a:bodyPr wrap="none" rtlCol="0">
              <a:spAutoFit/>
            </a:bodyPr>
            <a:lstStyle/>
            <a:p>
              <a:r>
                <a:rPr lang="es-ES" dirty="0">
                  <a:latin typeface="Flama Condensed Light" panose="02000000000000000000"/>
                </a:rPr>
                <a:t>La clase2 puede existir aparte de la Clase1. </a:t>
              </a:r>
              <a:endParaRPr lang="es-419" dirty="0">
                <a:latin typeface="Flama Condensed Light" panose="02000000000000000000"/>
              </a:endParaRPr>
            </a:p>
          </p:txBody>
        </p:sp>
      </p:grpSp>
      <p:grpSp>
        <p:nvGrpSpPr>
          <p:cNvPr id="15" name="Grupo 14">
            <a:extLst>
              <a:ext uri="{FF2B5EF4-FFF2-40B4-BE49-F238E27FC236}">
                <a16:creationId xmlns:a16="http://schemas.microsoft.com/office/drawing/2014/main" id="{3284838D-D67B-4158-9BD2-E1C750D1D13E}"/>
              </a:ext>
            </a:extLst>
          </p:cNvPr>
          <p:cNvGrpSpPr/>
          <p:nvPr/>
        </p:nvGrpSpPr>
        <p:grpSpPr>
          <a:xfrm>
            <a:off x="7157624" y="5449226"/>
            <a:ext cx="6144916" cy="1742417"/>
            <a:chOff x="7390720" y="5408323"/>
            <a:chExt cx="6144916" cy="1742417"/>
          </a:xfrm>
        </p:grpSpPr>
        <p:sp>
          <p:nvSpPr>
            <p:cNvPr id="99" name="Google Shape;99;p15"/>
            <p:cNvSpPr txBox="1"/>
            <p:nvPr/>
          </p:nvSpPr>
          <p:spPr>
            <a:xfrm>
              <a:off x="8130720" y="6087925"/>
              <a:ext cx="1466099" cy="4002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sz="2000" kern="0" dirty="0">
                  <a:solidFill>
                    <a:srgbClr val="000000"/>
                  </a:solidFill>
                  <a:latin typeface="Flama Condensed Light" panose="02000000000000000000"/>
                  <a:ea typeface="Calibri"/>
                  <a:cs typeface="Calibri"/>
                  <a:sym typeface="Calibri"/>
                </a:rPr>
                <a:t>“Es – Un(a)”</a:t>
              </a:r>
              <a:endParaRPr sz="2000" kern="0" dirty="0">
                <a:solidFill>
                  <a:srgbClr val="000000"/>
                </a:solidFill>
                <a:latin typeface="Flama Condensed Light" panose="02000000000000000000"/>
                <a:ea typeface="Calibri"/>
                <a:cs typeface="Calibri"/>
                <a:sym typeface="Calibri"/>
              </a:endParaRPr>
            </a:p>
          </p:txBody>
        </p:sp>
        <p:sp>
          <p:nvSpPr>
            <p:cNvPr id="103" name="Google Shape;103;p15"/>
            <p:cNvSpPr txBox="1"/>
            <p:nvPr/>
          </p:nvSpPr>
          <p:spPr>
            <a:xfrm>
              <a:off x="7390720" y="5408323"/>
              <a:ext cx="4801200" cy="5232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sz="2800" kern="0" dirty="0">
                  <a:solidFill>
                    <a:srgbClr val="000000"/>
                  </a:solidFill>
                  <a:latin typeface="Flama Condensed Light" panose="02000000000000000000"/>
                  <a:ea typeface="Calibri"/>
                  <a:cs typeface="Calibri"/>
                  <a:sym typeface="Calibri"/>
                </a:rPr>
                <a:t>Herencia</a:t>
              </a:r>
              <a:endParaRPr sz="2800" kern="0" dirty="0">
                <a:solidFill>
                  <a:srgbClr val="000000"/>
                </a:solidFill>
                <a:latin typeface="Flama Condensed Light" panose="02000000000000000000"/>
                <a:ea typeface="Calibri"/>
                <a:cs typeface="Calibri"/>
                <a:sym typeface="Calibri"/>
              </a:endParaRPr>
            </a:p>
          </p:txBody>
        </p:sp>
        <p:sp>
          <p:nvSpPr>
            <p:cNvPr id="117" name="Google Shape;117;p15"/>
            <p:cNvSpPr/>
            <p:nvPr/>
          </p:nvSpPr>
          <p:spPr>
            <a:xfrm>
              <a:off x="8945180" y="5412576"/>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Flama Condensed Light" panose="02000000000000000000"/>
                  <a:ea typeface="Calibri"/>
                  <a:cs typeface="Calibri"/>
                  <a:sym typeface="Calibri"/>
                </a:rPr>
                <a:t>Clase 1</a:t>
              </a:r>
              <a:endParaRPr kern="0">
                <a:solidFill>
                  <a:srgbClr val="C00000"/>
                </a:solidFill>
                <a:latin typeface="Flama Condensed Light" panose="02000000000000000000"/>
                <a:ea typeface="Calibri"/>
                <a:cs typeface="Calibri"/>
                <a:sym typeface="Calibri"/>
              </a:endParaRPr>
            </a:p>
          </p:txBody>
        </p:sp>
        <p:sp>
          <p:nvSpPr>
            <p:cNvPr id="118" name="Google Shape;118;p15"/>
            <p:cNvSpPr/>
            <p:nvPr/>
          </p:nvSpPr>
          <p:spPr>
            <a:xfrm>
              <a:off x="8945180" y="6627540"/>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Calibri"/>
                  <a:ea typeface="Calibri"/>
                  <a:cs typeface="Calibri"/>
                  <a:sym typeface="Calibri"/>
                </a:rPr>
                <a:t>Clase 2</a:t>
              </a:r>
              <a:endParaRPr kern="0">
                <a:solidFill>
                  <a:srgbClr val="C00000"/>
                </a:solidFill>
                <a:latin typeface="Calibri"/>
                <a:ea typeface="Calibri"/>
                <a:cs typeface="Calibri"/>
                <a:sym typeface="Calibri"/>
              </a:endParaRPr>
            </a:p>
          </p:txBody>
        </p:sp>
        <p:sp>
          <p:nvSpPr>
            <p:cNvPr id="119" name="Google Shape;119;p15"/>
            <p:cNvSpPr/>
            <p:nvPr/>
          </p:nvSpPr>
          <p:spPr>
            <a:xfrm>
              <a:off x="9596819" y="5935795"/>
              <a:ext cx="204900" cy="235800"/>
            </a:xfrm>
            <a:prstGeom prst="triangle">
              <a:avLst>
                <a:gd name="adj" fmla="val 50000"/>
              </a:avLst>
            </a:prstGeom>
            <a:no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endParaRPr kern="0">
                <a:solidFill>
                  <a:srgbClr val="FFFFFF"/>
                </a:solidFill>
                <a:latin typeface="Flama Condensed Light" panose="02000000000000000000"/>
                <a:ea typeface="Calibri"/>
                <a:cs typeface="Calibri"/>
                <a:sym typeface="Calibri"/>
              </a:endParaRPr>
            </a:p>
          </p:txBody>
        </p:sp>
        <p:cxnSp>
          <p:nvCxnSpPr>
            <p:cNvPr id="120" name="Google Shape;120;p15"/>
            <p:cNvCxnSpPr>
              <a:stCxn id="118" idx="0"/>
              <a:endCxn id="119" idx="3"/>
            </p:cNvCxnSpPr>
            <p:nvPr/>
          </p:nvCxnSpPr>
          <p:spPr>
            <a:xfrm rot="10800000" flipH="1">
              <a:off x="9678230" y="6171540"/>
              <a:ext cx="21000" cy="456000"/>
            </a:xfrm>
            <a:prstGeom prst="straightConnector1">
              <a:avLst/>
            </a:prstGeom>
            <a:noFill/>
            <a:ln w="9525" cap="flat" cmpd="sng">
              <a:solidFill>
                <a:schemeClr val="accent1"/>
              </a:solidFill>
              <a:prstDash val="solid"/>
              <a:miter lim="800000"/>
              <a:headEnd type="none" w="sm" len="sm"/>
              <a:tailEnd type="none" w="sm" len="sm"/>
            </a:ln>
          </p:spPr>
        </p:cxnSp>
        <p:sp>
          <p:nvSpPr>
            <p:cNvPr id="47" name="CuadroTexto 46">
              <a:extLst>
                <a:ext uri="{FF2B5EF4-FFF2-40B4-BE49-F238E27FC236}">
                  <a16:creationId xmlns:a16="http://schemas.microsoft.com/office/drawing/2014/main" id="{CAC3BDD8-CC6D-43E5-8003-6120A27A0829}"/>
                </a:ext>
              </a:extLst>
            </p:cNvPr>
            <p:cNvSpPr txBox="1"/>
            <p:nvPr/>
          </p:nvSpPr>
          <p:spPr>
            <a:xfrm>
              <a:off x="10576769" y="5934215"/>
              <a:ext cx="2958867" cy="646331"/>
            </a:xfrm>
            <a:prstGeom prst="rect">
              <a:avLst/>
            </a:prstGeom>
            <a:noFill/>
          </p:spPr>
          <p:txBody>
            <a:bodyPr wrap="square" rtlCol="0">
              <a:spAutoFit/>
            </a:bodyPr>
            <a:lstStyle/>
            <a:p>
              <a:r>
                <a:rPr lang="es-ES" dirty="0">
                  <a:latin typeface="Flama Condensed Light" panose="02000000000000000000"/>
                </a:rPr>
                <a:t>La Clase2 es una subclase de la Clase1. </a:t>
              </a:r>
              <a:endParaRPr lang="es-419" dirty="0">
                <a:latin typeface="Flama Condensed Light" panose="02000000000000000000"/>
              </a:endParaRPr>
            </a:p>
          </p:txBody>
        </p:sp>
      </p:grpSp>
    </p:spTree>
    <p:extLst>
      <p:ext uri="{BB962C8B-B14F-4D97-AF65-F5344CB8AC3E}">
        <p14:creationId xmlns:p14="http://schemas.microsoft.com/office/powerpoint/2010/main" val="34005448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6"/>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r>
              <a:rPr lang="es-CO" sz="4000" dirty="0"/>
              <a:t>Representando relaciones con UML</a:t>
            </a:r>
            <a:br>
              <a:rPr lang="es-CO" sz="4000" dirty="0"/>
            </a:br>
            <a:r>
              <a:rPr lang="es-CO" sz="4000" dirty="0"/>
              <a:t>Relaciones de Asociación</a:t>
            </a:r>
            <a:endParaRPr sz="4000" dirty="0"/>
          </a:p>
        </p:txBody>
      </p:sp>
      <p:sp>
        <p:nvSpPr>
          <p:cNvPr id="126" name="Google Shape;126;p16"/>
          <p:cNvSpPr txBox="1">
            <a:spLocks noGrp="1"/>
          </p:cNvSpPr>
          <p:nvPr>
            <p:ph type="body" idx="1"/>
          </p:nvPr>
        </p:nvSpPr>
        <p:spPr>
          <a:xfrm>
            <a:off x="949960" y="3087970"/>
            <a:ext cx="5781899" cy="2037856"/>
          </a:xfrm>
          <a:prstGeom prst="rect">
            <a:avLst/>
          </a:prstGeom>
          <a:noFill/>
          <a:ln>
            <a:noFill/>
          </a:ln>
        </p:spPr>
        <p:txBody>
          <a:bodyPr spcFirstLastPara="1" vert="horz" wrap="square" lIns="91425" tIns="45701" rIns="91425" bIns="45701" rtlCol="0" anchor="t" anchorCtr="0">
            <a:noAutofit/>
          </a:bodyPr>
          <a:lstStyle/>
          <a:p>
            <a:pPr marL="514362" indent="-514362">
              <a:spcBef>
                <a:spcPts val="0"/>
              </a:spcBef>
              <a:buFont typeface="Calibri"/>
              <a:buAutoNum type="arabicPeriod"/>
            </a:pPr>
            <a:r>
              <a:rPr lang="es-CO" sz="2400" dirty="0"/>
              <a:t>Defina las clases que va a relacionar</a:t>
            </a:r>
            <a:endParaRPr sz="2400" dirty="0"/>
          </a:p>
          <a:p>
            <a:pPr marL="514362" indent="-312871">
              <a:buNone/>
            </a:pPr>
            <a:endParaRPr sz="2400" dirty="0"/>
          </a:p>
          <a:p>
            <a:pPr marL="0" indent="0">
              <a:buNone/>
            </a:pPr>
            <a:r>
              <a:rPr lang="es-CO" sz="2400" dirty="0"/>
              <a:t>2. Establezca el tipo de relación que asocia la clase A con la B</a:t>
            </a:r>
            <a:endParaRPr sz="2400" dirty="0"/>
          </a:p>
          <a:p>
            <a:pPr marL="0" indent="0">
              <a:buNone/>
            </a:pPr>
            <a:endParaRPr sz="2400" dirty="0"/>
          </a:p>
        </p:txBody>
      </p:sp>
      <p:grpSp>
        <p:nvGrpSpPr>
          <p:cNvPr id="127" name="Google Shape;127;p16"/>
          <p:cNvGrpSpPr/>
          <p:nvPr/>
        </p:nvGrpSpPr>
        <p:grpSpPr>
          <a:xfrm>
            <a:off x="7598121" y="3087970"/>
            <a:ext cx="5076466" cy="523200"/>
            <a:chOff x="7614745" y="2195175"/>
            <a:chExt cx="5076466" cy="523200"/>
          </a:xfrm>
        </p:grpSpPr>
        <p:sp>
          <p:nvSpPr>
            <p:cNvPr id="128" name="Google Shape;128;p16"/>
            <p:cNvSpPr txBox="1"/>
            <p:nvPr/>
          </p:nvSpPr>
          <p:spPr>
            <a:xfrm>
              <a:off x="8702566" y="2333297"/>
              <a:ext cx="184800" cy="369300"/>
            </a:xfrm>
            <a:prstGeom prst="rect">
              <a:avLst/>
            </a:prstGeom>
            <a:noFill/>
            <a:ln>
              <a:noFill/>
            </a:ln>
          </p:spPr>
          <p:txBody>
            <a:bodyPr spcFirstLastPara="1" wrap="square" lIns="91425" tIns="45701" rIns="91425" bIns="45701" anchor="t" anchorCtr="0">
              <a:noAutofit/>
            </a:bodyPr>
            <a:lstStyle/>
            <a:p>
              <a:pPr defTabSz="914422">
                <a:buClr>
                  <a:srgbClr val="000000"/>
                </a:buClr>
              </a:pPr>
              <a:endParaRPr kern="0">
                <a:solidFill>
                  <a:srgbClr val="000000"/>
                </a:solidFill>
                <a:latin typeface="Calibri"/>
                <a:ea typeface="Calibri"/>
                <a:cs typeface="Calibri"/>
                <a:sym typeface="Calibri"/>
              </a:endParaRPr>
            </a:p>
          </p:txBody>
        </p:sp>
        <p:sp>
          <p:nvSpPr>
            <p:cNvPr id="129" name="Google Shape;129;p16"/>
            <p:cNvSpPr/>
            <p:nvPr/>
          </p:nvSpPr>
          <p:spPr>
            <a:xfrm>
              <a:off x="7614745" y="2195175"/>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dirty="0">
                  <a:solidFill>
                    <a:srgbClr val="C00000"/>
                  </a:solidFill>
                  <a:latin typeface="Calibri"/>
                  <a:ea typeface="Calibri"/>
                  <a:cs typeface="Calibri"/>
                  <a:sym typeface="Calibri"/>
                </a:rPr>
                <a:t>Persona</a:t>
              </a:r>
              <a:endParaRPr kern="0" dirty="0">
                <a:solidFill>
                  <a:srgbClr val="C00000"/>
                </a:solidFill>
                <a:latin typeface="Calibri"/>
                <a:ea typeface="Calibri"/>
                <a:cs typeface="Calibri"/>
                <a:sym typeface="Calibri"/>
              </a:endParaRPr>
            </a:p>
          </p:txBody>
        </p:sp>
        <p:sp>
          <p:nvSpPr>
            <p:cNvPr id="130" name="Google Shape;130;p16"/>
            <p:cNvSpPr/>
            <p:nvPr/>
          </p:nvSpPr>
          <p:spPr>
            <a:xfrm>
              <a:off x="10983311" y="2195175"/>
              <a:ext cx="17079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dirty="0" err="1">
                  <a:solidFill>
                    <a:srgbClr val="C00000"/>
                  </a:solidFill>
                  <a:latin typeface="Calibri"/>
                  <a:ea typeface="Calibri"/>
                  <a:cs typeface="Calibri"/>
                  <a:sym typeface="Calibri"/>
                </a:rPr>
                <a:t>Automovil</a:t>
              </a:r>
              <a:endParaRPr kern="0" dirty="0">
                <a:solidFill>
                  <a:srgbClr val="C00000"/>
                </a:solidFill>
                <a:latin typeface="Calibri"/>
                <a:ea typeface="Calibri"/>
                <a:cs typeface="Calibri"/>
                <a:sym typeface="Calibri"/>
              </a:endParaRPr>
            </a:p>
          </p:txBody>
        </p:sp>
        <p:cxnSp>
          <p:nvCxnSpPr>
            <p:cNvPr id="131" name="Google Shape;131;p16"/>
            <p:cNvCxnSpPr>
              <a:stCxn id="129" idx="3"/>
              <a:endCxn id="130" idx="1"/>
            </p:cNvCxnSpPr>
            <p:nvPr/>
          </p:nvCxnSpPr>
          <p:spPr>
            <a:xfrm>
              <a:off x="9080845" y="2456775"/>
              <a:ext cx="1902600" cy="0"/>
            </a:xfrm>
            <a:prstGeom prst="straightConnector1">
              <a:avLst/>
            </a:prstGeom>
            <a:noFill/>
            <a:ln w="9525" cap="flat" cmpd="sng">
              <a:solidFill>
                <a:schemeClr val="accent1"/>
              </a:solidFill>
              <a:prstDash val="solid"/>
              <a:miter lim="800000"/>
              <a:headEnd type="none" w="sm" len="sm"/>
              <a:tailEnd type="none" w="sm" len="sm"/>
            </a:ln>
          </p:spPr>
        </p:cxnSp>
      </p:grpSp>
      <p:grpSp>
        <p:nvGrpSpPr>
          <p:cNvPr id="132" name="Google Shape;132;p16"/>
          <p:cNvGrpSpPr/>
          <p:nvPr/>
        </p:nvGrpSpPr>
        <p:grpSpPr>
          <a:xfrm>
            <a:off x="7598121" y="4568735"/>
            <a:ext cx="5076466" cy="692558"/>
            <a:chOff x="7614745" y="3675940"/>
            <a:chExt cx="5076466" cy="692558"/>
          </a:xfrm>
        </p:grpSpPr>
        <p:sp>
          <p:nvSpPr>
            <p:cNvPr id="133" name="Google Shape;133;p16"/>
            <p:cNvSpPr/>
            <p:nvPr/>
          </p:nvSpPr>
          <p:spPr>
            <a:xfrm>
              <a:off x="7614745" y="3845298"/>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dirty="0">
                  <a:solidFill>
                    <a:srgbClr val="C00000"/>
                  </a:solidFill>
                  <a:latin typeface="Calibri"/>
                  <a:ea typeface="Calibri"/>
                  <a:cs typeface="Calibri"/>
                  <a:sym typeface="Calibri"/>
                </a:rPr>
                <a:t>Persona</a:t>
              </a:r>
              <a:endParaRPr kern="0" dirty="0">
                <a:solidFill>
                  <a:srgbClr val="C00000"/>
                </a:solidFill>
                <a:latin typeface="Calibri"/>
                <a:ea typeface="Calibri"/>
                <a:cs typeface="Calibri"/>
                <a:sym typeface="Calibri"/>
              </a:endParaRPr>
            </a:p>
          </p:txBody>
        </p:sp>
        <p:sp>
          <p:nvSpPr>
            <p:cNvPr id="134" name="Google Shape;134;p16"/>
            <p:cNvSpPr/>
            <p:nvPr/>
          </p:nvSpPr>
          <p:spPr>
            <a:xfrm>
              <a:off x="10983311" y="3845298"/>
              <a:ext cx="17079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dirty="0" err="1">
                  <a:solidFill>
                    <a:srgbClr val="C00000"/>
                  </a:solidFill>
                  <a:latin typeface="Calibri"/>
                  <a:ea typeface="Calibri"/>
                  <a:cs typeface="Calibri"/>
                  <a:sym typeface="Calibri"/>
                </a:rPr>
                <a:t>Automovil</a:t>
              </a:r>
              <a:endParaRPr kern="0" dirty="0">
                <a:solidFill>
                  <a:srgbClr val="C00000"/>
                </a:solidFill>
                <a:latin typeface="Calibri"/>
                <a:ea typeface="Calibri"/>
                <a:cs typeface="Calibri"/>
                <a:sym typeface="Calibri"/>
              </a:endParaRPr>
            </a:p>
          </p:txBody>
        </p:sp>
        <p:cxnSp>
          <p:nvCxnSpPr>
            <p:cNvPr id="135" name="Google Shape;135;p16"/>
            <p:cNvCxnSpPr>
              <a:stCxn id="133" idx="3"/>
              <a:endCxn id="134" idx="1"/>
            </p:cNvCxnSpPr>
            <p:nvPr/>
          </p:nvCxnSpPr>
          <p:spPr>
            <a:xfrm>
              <a:off x="9080845" y="4106898"/>
              <a:ext cx="1902600" cy="0"/>
            </a:xfrm>
            <a:prstGeom prst="straightConnector1">
              <a:avLst/>
            </a:prstGeom>
            <a:noFill/>
            <a:ln w="9525" cap="flat" cmpd="sng">
              <a:solidFill>
                <a:schemeClr val="accent1"/>
              </a:solidFill>
              <a:prstDash val="solid"/>
              <a:miter lim="800000"/>
              <a:headEnd type="none" w="sm" len="sm"/>
              <a:tailEnd type="none" w="sm" len="sm"/>
            </a:ln>
          </p:spPr>
        </p:cxnSp>
        <p:sp>
          <p:nvSpPr>
            <p:cNvPr id="136" name="Google Shape;136;p16"/>
            <p:cNvSpPr txBox="1"/>
            <p:nvPr/>
          </p:nvSpPr>
          <p:spPr>
            <a:xfrm>
              <a:off x="9439493" y="3675940"/>
              <a:ext cx="741000" cy="3693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a:solidFill>
                    <a:srgbClr val="000000"/>
                  </a:solidFill>
                  <a:latin typeface="Calibri"/>
                  <a:ea typeface="Calibri"/>
                  <a:cs typeface="Calibri"/>
                  <a:sym typeface="Calibri"/>
                </a:rPr>
                <a:t>Posee</a:t>
              </a:r>
              <a:endParaRPr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128925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7"/>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r>
              <a:rPr lang="es-CO"/>
              <a:t>Relaciones de asociación</a:t>
            </a:r>
            <a:endParaRPr/>
          </a:p>
        </p:txBody>
      </p:sp>
      <p:sp>
        <p:nvSpPr>
          <p:cNvPr id="142" name="Google Shape;142;p17"/>
          <p:cNvSpPr txBox="1"/>
          <p:nvPr/>
        </p:nvSpPr>
        <p:spPr>
          <a:xfrm>
            <a:off x="949959" y="1916114"/>
            <a:ext cx="10112445" cy="5694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sz="3100" kern="0" dirty="0">
                <a:solidFill>
                  <a:srgbClr val="000000"/>
                </a:solidFill>
                <a:latin typeface="Calibri"/>
                <a:ea typeface="Calibri"/>
                <a:cs typeface="Calibri"/>
                <a:sym typeface="Calibri"/>
              </a:rPr>
              <a:t>3. Defina la multiplicidad en el lado de la clase asociada</a:t>
            </a:r>
            <a:endParaRPr sz="3100" kern="0" dirty="0">
              <a:solidFill>
                <a:srgbClr val="000000"/>
              </a:solidFill>
              <a:latin typeface="Calibri"/>
              <a:ea typeface="Calibri"/>
              <a:cs typeface="Calibri"/>
              <a:sym typeface="Calibri"/>
            </a:endParaRPr>
          </a:p>
        </p:txBody>
      </p:sp>
      <p:graphicFrame>
        <p:nvGraphicFramePr>
          <p:cNvPr id="143" name="Google Shape;143;p17"/>
          <p:cNvGraphicFramePr/>
          <p:nvPr/>
        </p:nvGraphicFramePr>
        <p:xfrm>
          <a:off x="773679" y="2752593"/>
          <a:ext cx="6318830" cy="4150103"/>
        </p:xfrm>
        <a:graphic>
          <a:graphicData uri="http://schemas.openxmlformats.org/drawingml/2006/table">
            <a:tbl>
              <a:tblPr firstRow="1" bandRow="1">
                <a:noFill/>
              </a:tblPr>
              <a:tblGrid>
                <a:gridCol w="1318553">
                  <a:extLst>
                    <a:ext uri="{9D8B030D-6E8A-4147-A177-3AD203B41FA5}">
                      <a16:colId xmlns:a16="http://schemas.microsoft.com/office/drawing/2014/main" val="20000"/>
                    </a:ext>
                  </a:extLst>
                </a:gridCol>
                <a:gridCol w="5000277">
                  <a:extLst>
                    <a:ext uri="{9D8B030D-6E8A-4147-A177-3AD203B41FA5}">
                      <a16:colId xmlns:a16="http://schemas.microsoft.com/office/drawing/2014/main" val="20001"/>
                    </a:ext>
                  </a:extLst>
                </a:gridCol>
              </a:tblGrid>
              <a:tr h="402347">
                <a:tc>
                  <a:txBody>
                    <a:bodyPr/>
                    <a:lstStyle/>
                    <a:p>
                      <a:pPr marL="0" marR="0" lvl="0" indent="0" algn="l" rtl="0">
                        <a:spcBef>
                          <a:spcPts val="0"/>
                        </a:spcBef>
                        <a:spcAft>
                          <a:spcPts val="0"/>
                        </a:spcAft>
                        <a:buNone/>
                      </a:pPr>
                      <a:r>
                        <a:rPr lang="es-CO" sz="2000" u="none" strike="noStrike" cap="none"/>
                        <a:t>Símbolo</a:t>
                      </a:r>
                      <a:endParaRPr sz="2000"/>
                    </a:p>
                  </a:txBody>
                  <a:tcPr marL="91450" marR="91450" marT="45725" marB="45725"/>
                </a:tc>
                <a:tc>
                  <a:txBody>
                    <a:bodyPr/>
                    <a:lstStyle/>
                    <a:p>
                      <a:pPr marL="0" marR="0" lvl="0" indent="0" algn="l" rtl="0">
                        <a:spcBef>
                          <a:spcPts val="0"/>
                        </a:spcBef>
                        <a:spcAft>
                          <a:spcPts val="0"/>
                        </a:spcAft>
                        <a:buNone/>
                      </a:pPr>
                      <a:r>
                        <a:rPr lang="es-CO" sz="2000"/>
                        <a:t>Significado</a:t>
                      </a:r>
                      <a:endParaRPr sz="2000"/>
                    </a:p>
                  </a:txBody>
                  <a:tcPr marL="91450" marR="91450" marT="45725" marB="45725"/>
                </a:tc>
                <a:extLst>
                  <a:ext uri="{0D108BD9-81ED-4DB2-BD59-A6C34878D82A}">
                    <a16:rowId xmlns:a16="http://schemas.microsoft.com/office/drawing/2014/main" val="10000"/>
                  </a:ext>
                </a:extLst>
              </a:tr>
              <a:tr h="402347">
                <a:tc>
                  <a:txBody>
                    <a:bodyPr/>
                    <a:lstStyle/>
                    <a:p>
                      <a:pPr marL="0" marR="0" lvl="0" indent="0" algn="l" rtl="0">
                        <a:spcBef>
                          <a:spcPts val="0"/>
                        </a:spcBef>
                        <a:spcAft>
                          <a:spcPts val="0"/>
                        </a:spcAft>
                        <a:buNone/>
                      </a:pPr>
                      <a:r>
                        <a:rPr lang="es-CO" sz="2000" dirty="0">
                          <a:highlight>
                            <a:srgbClr val="FFFF00"/>
                          </a:highlight>
                        </a:rPr>
                        <a:t>1</a:t>
                      </a:r>
                      <a:endParaRPr sz="2000" dirty="0">
                        <a:highlight>
                          <a:srgbClr val="FFFF00"/>
                        </a:highlight>
                      </a:endParaRPr>
                    </a:p>
                  </a:txBody>
                  <a:tcPr marL="91450" marR="91450" marT="45725" marB="45725"/>
                </a:tc>
                <a:tc>
                  <a:txBody>
                    <a:bodyPr/>
                    <a:lstStyle/>
                    <a:p>
                      <a:pPr marL="0" marR="0" lvl="0" indent="0" algn="l" rtl="0">
                        <a:spcBef>
                          <a:spcPts val="0"/>
                        </a:spcBef>
                        <a:spcAft>
                          <a:spcPts val="0"/>
                        </a:spcAft>
                        <a:buNone/>
                      </a:pPr>
                      <a:r>
                        <a:rPr lang="es-CO" sz="2000" dirty="0">
                          <a:highlight>
                            <a:srgbClr val="FFFF00"/>
                          </a:highlight>
                        </a:rPr>
                        <a:t>Uno a Uno</a:t>
                      </a:r>
                      <a:endParaRPr sz="2000" dirty="0">
                        <a:highlight>
                          <a:srgbClr val="FFFF00"/>
                        </a:highlight>
                      </a:endParaRPr>
                    </a:p>
                  </a:txBody>
                  <a:tcPr marL="91450" marR="91450" marT="45725" marB="45725"/>
                </a:tc>
                <a:extLst>
                  <a:ext uri="{0D108BD9-81ED-4DB2-BD59-A6C34878D82A}">
                    <a16:rowId xmlns:a16="http://schemas.microsoft.com/office/drawing/2014/main" val="10001"/>
                  </a:ext>
                </a:extLst>
              </a:tr>
              <a:tr h="402347">
                <a:tc>
                  <a:txBody>
                    <a:bodyPr/>
                    <a:lstStyle/>
                    <a:p>
                      <a:pPr marL="0" marR="0" lvl="0" indent="0" algn="l" rtl="0">
                        <a:spcBef>
                          <a:spcPts val="0"/>
                        </a:spcBef>
                        <a:spcAft>
                          <a:spcPts val="0"/>
                        </a:spcAft>
                        <a:buNone/>
                      </a:pPr>
                      <a:r>
                        <a:rPr lang="es-CO" sz="2000" dirty="0">
                          <a:solidFill>
                            <a:schemeClr val="tx1"/>
                          </a:solidFill>
                        </a:rPr>
                        <a:t>0 . . 1</a:t>
                      </a:r>
                      <a:endParaRPr sz="2000" dirty="0">
                        <a:solidFill>
                          <a:schemeClr val="tx1"/>
                        </a:solidFill>
                      </a:endParaRPr>
                    </a:p>
                  </a:txBody>
                  <a:tcPr marL="91450" marR="91450" marT="45725" marB="45725"/>
                </a:tc>
                <a:tc>
                  <a:txBody>
                    <a:bodyPr/>
                    <a:lstStyle/>
                    <a:p>
                      <a:pPr marL="0" marR="0" lvl="0" indent="0" algn="l" rtl="0">
                        <a:spcBef>
                          <a:spcPts val="0"/>
                        </a:spcBef>
                        <a:spcAft>
                          <a:spcPts val="0"/>
                        </a:spcAft>
                        <a:buNone/>
                      </a:pPr>
                      <a:r>
                        <a:rPr lang="es-CO" sz="2000" dirty="0">
                          <a:solidFill>
                            <a:schemeClr val="tx1"/>
                          </a:solidFill>
                        </a:rPr>
                        <a:t>Cero o Uno</a:t>
                      </a:r>
                      <a:endParaRPr sz="2000" dirty="0">
                        <a:solidFill>
                          <a:schemeClr val="tx1"/>
                        </a:solidFill>
                      </a:endParaRPr>
                    </a:p>
                  </a:txBody>
                  <a:tcPr marL="91450" marR="91450" marT="45725" marB="45725"/>
                </a:tc>
                <a:extLst>
                  <a:ext uri="{0D108BD9-81ED-4DB2-BD59-A6C34878D82A}">
                    <a16:rowId xmlns:a16="http://schemas.microsoft.com/office/drawing/2014/main" val="10002"/>
                  </a:ext>
                </a:extLst>
              </a:tr>
              <a:tr h="402347">
                <a:tc>
                  <a:txBody>
                    <a:bodyPr/>
                    <a:lstStyle/>
                    <a:p>
                      <a:pPr marL="0" marR="0" lvl="0" indent="0" algn="l" rtl="0">
                        <a:spcBef>
                          <a:spcPts val="0"/>
                        </a:spcBef>
                        <a:spcAft>
                          <a:spcPts val="0"/>
                        </a:spcAft>
                        <a:buNone/>
                      </a:pPr>
                      <a:r>
                        <a:rPr lang="es-CO" sz="2000" dirty="0">
                          <a:highlight>
                            <a:srgbClr val="FFFF00"/>
                          </a:highlight>
                        </a:rPr>
                        <a:t>1 .. n</a:t>
                      </a:r>
                      <a:endParaRPr sz="2000" dirty="0">
                        <a:highlight>
                          <a:srgbClr val="FFFF00"/>
                        </a:highlight>
                      </a:endParaRPr>
                    </a:p>
                  </a:txBody>
                  <a:tcPr marL="91450" marR="91450" marT="45725" marB="45725"/>
                </a:tc>
                <a:tc>
                  <a:txBody>
                    <a:bodyPr/>
                    <a:lstStyle/>
                    <a:p>
                      <a:pPr marL="0" marR="0" lvl="0" indent="0" algn="l" rtl="0">
                        <a:spcBef>
                          <a:spcPts val="0"/>
                        </a:spcBef>
                        <a:spcAft>
                          <a:spcPts val="0"/>
                        </a:spcAft>
                        <a:buNone/>
                      </a:pPr>
                      <a:r>
                        <a:rPr lang="es-CO" sz="2000" dirty="0">
                          <a:highlight>
                            <a:srgbClr val="FFFF00"/>
                          </a:highlight>
                        </a:rPr>
                        <a:t>De 1 a n (n entero positivo)</a:t>
                      </a:r>
                      <a:endParaRPr sz="2000" dirty="0">
                        <a:highlight>
                          <a:srgbClr val="FFFF00"/>
                        </a:highlight>
                      </a:endParaRPr>
                    </a:p>
                  </a:txBody>
                  <a:tcPr marL="91450" marR="91450" marT="45725" marB="45725"/>
                </a:tc>
                <a:extLst>
                  <a:ext uri="{0D108BD9-81ED-4DB2-BD59-A6C34878D82A}">
                    <a16:rowId xmlns:a16="http://schemas.microsoft.com/office/drawing/2014/main" val="10003"/>
                  </a:ext>
                </a:extLst>
              </a:tr>
              <a:tr h="402347">
                <a:tc>
                  <a:txBody>
                    <a:bodyPr/>
                    <a:lstStyle/>
                    <a:p>
                      <a:pPr marL="0" marR="0" lvl="0" indent="0" algn="l" rtl="0">
                        <a:spcBef>
                          <a:spcPts val="0"/>
                        </a:spcBef>
                        <a:spcAft>
                          <a:spcPts val="0"/>
                        </a:spcAft>
                        <a:buNone/>
                      </a:pPr>
                      <a:r>
                        <a:rPr lang="es-CO" sz="2000" dirty="0">
                          <a:solidFill>
                            <a:schemeClr val="tx1"/>
                          </a:solidFill>
                        </a:rPr>
                        <a:t>0 .. *</a:t>
                      </a:r>
                      <a:endParaRPr sz="2000" dirty="0">
                        <a:solidFill>
                          <a:schemeClr val="tx1"/>
                        </a:solidFill>
                      </a:endParaRPr>
                    </a:p>
                  </a:txBody>
                  <a:tcPr marL="91450" marR="91450" marT="45725" marB="45725"/>
                </a:tc>
                <a:tc>
                  <a:txBody>
                    <a:bodyPr/>
                    <a:lstStyle/>
                    <a:p>
                      <a:pPr marL="0" marR="0" lvl="0" indent="0" algn="l" rtl="0">
                        <a:spcBef>
                          <a:spcPts val="0"/>
                        </a:spcBef>
                        <a:spcAft>
                          <a:spcPts val="0"/>
                        </a:spcAft>
                        <a:buNone/>
                      </a:pPr>
                      <a:r>
                        <a:rPr lang="es-CO" sz="2000" dirty="0">
                          <a:solidFill>
                            <a:schemeClr val="tx1"/>
                          </a:solidFill>
                        </a:rPr>
                        <a:t>De cero a muchos (enteros positivos)</a:t>
                      </a:r>
                      <a:endParaRPr sz="2000" dirty="0">
                        <a:solidFill>
                          <a:schemeClr val="tx1"/>
                        </a:solidFill>
                      </a:endParaRPr>
                    </a:p>
                  </a:txBody>
                  <a:tcPr marL="91450" marR="91450" marT="45725" marB="45725"/>
                </a:tc>
                <a:extLst>
                  <a:ext uri="{0D108BD9-81ED-4DB2-BD59-A6C34878D82A}">
                    <a16:rowId xmlns:a16="http://schemas.microsoft.com/office/drawing/2014/main" val="10004"/>
                  </a:ext>
                </a:extLst>
              </a:tr>
              <a:tr h="402347">
                <a:tc>
                  <a:txBody>
                    <a:bodyPr/>
                    <a:lstStyle/>
                    <a:p>
                      <a:pPr marL="0" marR="0" lvl="0" indent="0" algn="l" rtl="0">
                        <a:spcBef>
                          <a:spcPts val="0"/>
                        </a:spcBef>
                        <a:spcAft>
                          <a:spcPts val="0"/>
                        </a:spcAft>
                        <a:buNone/>
                      </a:pPr>
                      <a:r>
                        <a:rPr lang="es-CO" sz="2000" dirty="0">
                          <a:highlight>
                            <a:srgbClr val="FFFF00"/>
                          </a:highlight>
                        </a:rPr>
                        <a:t>1 .. *</a:t>
                      </a:r>
                      <a:endParaRPr sz="2000" dirty="0">
                        <a:highlight>
                          <a:srgbClr val="FFFF00"/>
                        </a:highlight>
                      </a:endParaRPr>
                    </a:p>
                  </a:txBody>
                  <a:tcPr marL="91450" marR="91450" marT="45725" marB="45725"/>
                </a:tc>
                <a:tc>
                  <a:txBody>
                    <a:bodyPr/>
                    <a:lstStyle/>
                    <a:p>
                      <a:pPr marL="0" marR="0" lvl="0" indent="0" algn="l" rtl="0">
                        <a:spcBef>
                          <a:spcPts val="0"/>
                        </a:spcBef>
                        <a:spcAft>
                          <a:spcPts val="0"/>
                        </a:spcAft>
                        <a:buNone/>
                      </a:pPr>
                      <a:r>
                        <a:rPr lang="es-CO" sz="2000" dirty="0">
                          <a:highlight>
                            <a:srgbClr val="FFFF00"/>
                          </a:highlight>
                        </a:rPr>
                        <a:t>De uno a muchos  (enteros positivos)</a:t>
                      </a:r>
                      <a:endParaRPr sz="2000" dirty="0">
                        <a:highlight>
                          <a:srgbClr val="FFFF00"/>
                        </a:highlight>
                      </a:endParaRPr>
                    </a:p>
                  </a:txBody>
                  <a:tcPr marL="91450" marR="91450" marT="45725" marB="45725"/>
                </a:tc>
                <a:extLst>
                  <a:ext uri="{0D108BD9-81ED-4DB2-BD59-A6C34878D82A}">
                    <a16:rowId xmlns:a16="http://schemas.microsoft.com/office/drawing/2014/main" val="10005"/>
                  </a:ext>
                </a:extLst>
              </a:tr>
              <a:tr h="402347">
                <a:tc>
                  <a:txBody>
                    <a:bodyPr/>
                    <a:lstStyle/>
                    <a:p>
                      <a:pPr marL="0" marR="0" lvl="0" indent="0" algn="l" rtl="0">
                        <a:spcBef>
                          <a:spcPts val="0"/>
                        </a:spcBef>
                        <a:spcAft>
                          <a:spcPts val="0"/>
                        </a:spcAft>
                        <a:buNone/>
                      </a:pPr>
                      <a:r>
                        <a:rPr lang="es-CO" sz="2000" dirty="0"/>
                        <a:t>2</a:t>
                      </a:r>
                      <a:endParaRPr sz="2000" dirty="0"/>
                    </a:p>
                  </a:txBody>
                  <a:tcPr marL="91450" marR="91450" marT="45725" marB="45725"/>
                </a:tc>
                <a:tc>
                  <a:txBody>
                    <a:bodyPr/>
                    <a:lstStyle/>
                    <a:p>
                      <a:pPr marL="0" marR="0" lvl="0" indent="0" algn="l" rtl="0">
                        <a:spcBef>
                          <a:spcPts val="0"/>
                        </a:spcBef>
                        <a:spcAft>
                          <a:spcPts val="0"/>
                        </a:spcAft>
                        <a:buNone/>
                      </a:pPr>
                      <a:r>
                        <a:rPr lang="es-CO" sz="2000" dirty="0"/>
                        <a:t>Dos (o cualquier entero positivo)</a:t>
                      </a:r>
                      <a:endParaRPr sz="2000" dirty="0"/>
                    </a:p>
                  </a:txBody>
                  <a:tcPr marL="91450" marR="91450" marT="45725" marB="45725"/>
                </a:tc>
                <a:extLst>
                  <a:ext uri="{0D108BD9-81ED-4DB2-BD59-A6C34878D82A}">
                    <a16:rowId xmlns:a16="http://schemas.microsoft.com/office/drawing/2014/main" val="10006"/>
                  </a:ext>
                </a:extLst>
              </a:tr>
              <a:tr h="402347">
                <a:tc>
                  <a:txBody>
                    <a:bodyPr/>
                    <a:lstStyle/>
                    <a:p>
                      <a:pPr marL="0" marR="0" lvl="0" indent="0" algn="l" rtl="0">
                        <a:spcBef>
                          <a:spcPts val="0"/>
                        </a:spcBef>
                        <a:spcAft>
                          <a:spcPts val="0"/>
                        </a:spcAft>
                        <a:buNone/>
                      </a:pPr>
                      <a:r>
                        <a:rPr lang="es-CO" sz="2000" dirty="0"/>
                        <a:t>5 .. 11</a:t>
                      </a:r>
                      <a:endParaRPr sz="2000" dirty="0"/>
                    </a:p>
                  </a:txBody>
                  <a:tcPr marL="91450" marR="91450" marT="45725" marB="45725"/>
                </a:tc>
                <a:tc>
                  <a:txBody>
                    <a:bodyPr/>
                    <a:lstStyle/>
                    <a:p>
                      <a:pPr marL="0" marR="0" lvl="0" indent="0" algn="l" rtl="0">
                        <a:lnSpc>
                          <a:spcPct val="100000"/>
                        </a:lnSpc>
                        <a:spcBef>
                          <a:spcPts val="0"/>
                        </a:spcBef>
                        <a:spcAft>
                          <a:spcPts val="0"/>
                        </a:spcAft>
                        <a:buClr>
                          <a:schemeClr val="dk1"/>
                        </a:buClr>
                        <a:buSzPts val="2040"/>
                        <a:buFont typeface="Calibri"/>
                        <a:buNone/>
                      </a:pPr>
                      <a:r>
                        <a:rPr lang="es-CO" sz="2000" dirty="0"/>
                        <a:t>De 5 a 11 (cualquier entero positivo)</a:t>
                      </a:r>
                      <a:endParaRPr sz="2000" dirty="0"/>
                    </a:p>
                  </a:txBody>
                  <a:tcPr marL="91450" marR="91450" marT="45725" marB="45725"/>
                </a:tc>
                <a:extLst>
                  <a:ext uri="{0D108BD9-81ED-4DB2-BD59-A6C34878D82A}">
                    <a16:rowId xmlns:a16="http://schemas.microsoft.com/office/drawing/2014/main" val="10007"/>
                  </a:ext>
                </a:extLst>
              </a:tr>
              <a:tr h="402347">
                <a:tc>
                  <a:txBody>
                    <a:bodyPr/>
                    <a:lstStyle/>
                    <a:p>
                      <a:pPr marL="0" marR="0" lvl="0" indent="0" algn="l" rtl="0">
                        <a:spcBef>
                          <a:spcPts val="0"/>
                        </a:spcBef>
                        <a:spcAft>
                          <a:spcPts val="0"/>
                        </a:spcAft>
                        <a:buNone/>
                      </a:pPr>
                      <a:r>
                        <a:rPr lang="es-CO" sz="2000" dirty="0"/>
                        <a:t>5, 11</a:t>
                      </a:r>
                      <a:endParaRPr sz="2000" dirty="0"/>
                    </a:p>
                  </a:txBody>
                  <a:tcPr marL="91450" marR="91450" marT="45725" marB="45725"/>
                </a:tc>
                <a:tc>
                  <a:txBody>
                    <a:bodyPr/>
                    <a:lstStyle/>
                    <a:p>
                      <a:pPr marL="0" marR="0" lvl="0" indent="0" algn="l" rtl="0">
                        <a:lnSpc>
                          <a:spcPct val="100000"/>
                        </a:lnSpc>
                        <a:spcBef>
                          <a:spcPts val="0"/>
                        </a:spcBef>
                        <a:spcAft>
                          <a:spcPts val="0"/>
                        </a:spcAft>
                        <a:buClr>
                          <a:schemeClr val="dk1"/>
                        </a:buClr>
                        <a:buSzPts val="2040"/>
                        <a:buFont typeface="Calibri"/>
                        <a:buNone/>
                      </a:pPr>
                      <a:r>
                        <a:rPr lang="es-CO" sz="2000" dirty="0"/>
                        <a:t>Cinco o 11 (uno de los dos)</a:t>
                      </a:r>
                      <a:endParaRPr sz="2000" dirty="0"/>
                    </a:p>
                  </a:txBody>
                  <a:tcPr marL="91450" marR="91450" marT="45725" marB="45725"/>
                </a:tc>
                <a:extLst>
                  <a:ext uri="{0D108BD9-81ED-4DB2-BD59-A6C34878D82A}">
                    <a16:rowId xmlns:a16="http://schemas.microsoft.com/office/drawing/2014/main" val="10008"/>
                  </a:ext>
                </a:extLst>
              </a:tr>
              <a:tr h="528980">
                <a:tc>
                  <a:txBody>
                    <a:bodyPr/>
                    <a:lstStyle/>
                    <a:p>
                      <a:pPr marL="0" marR="0" lvl="0" indent="0" algn="l" rtl="0">
                        <a:spcBef>
                          <a:spcPts val="0"/>
                        </a:spcBef>
                        <a:spcAft>
                          <a:spcPts val="0"/>
                        </a:spcAft>
                        <a:buNone/>
                      </a:pPr>
                      <a:endParaRPr sz="2000" dirty="0"/>
                    </a:p>
                  </a:txBody>
                  <a:tcPr marL="91450" marR="91450" marT="45725" marB="45725"/>
                </a:tc>
                <a:tc>
                  <a:txBody>
                    <a:bodyPr/>
                    <a:lstStyle/>
                    <a:p>
                      <a:pPr marL="0" marR="0" lvl="0" indent="0" algn="l" rtl="0">
                        <a:lnSpc>
                          <a:spcPct val="100000"/>
                        </a:lnSpc>
                        <a:spcBef>
                          <a:spcPts val="0"/>
                        </a:spcBef>
                        <a:spcAft>
                          <a:spcPts val="0"/>
                        </a:spcAft>
                        <a:buClr>
                          <a:schemeClr val="dk1"/>
                        </a:buClr>
                        <a:buSzPts val="2040"/>
                        <a:buFont typeface="Calibri"/>
                        <a:buNone/>
                      </a:pPr>
                      <a:endParaRPr sz="2000" dirty="0"/>
                    </a:p>
                  </a:txBody>
                  <a:tcPr marL="91450" marR="91450" marT="45725" marB="45725"/>
                </a:tc>
                <a:extLst>
                  <a:ext uri="{0D108BD9-81ED-4DB2-BD59-A6C34878D82A}">
                    <a16:rowId xmlns:a16="http://schemas.microsoft.com/office/drawing/2014/main" val="10009"/>
                  </a:ext>
                </a:extLst>
              </a:tr>
            </a:tbl>
          </a:graphicData>
        </a:graphic>
      </p:graphicFrame>
      <p:grpSp>
        <p:nvGrpSpPr>
          <p:cNvPr id="144" name="Google Shape;144;p17"/>
          <p:cNvGrpSpPr/>
          <p:nvPr/>
        </p:nvGrpSpPr>
        <p:grpSpPr>
          <a:xfrm>
            <a:off x="7535918" y="3297549"/>
            <a:ext cx="5076466" cy="692558"/>
            <a:chOff x="7535918" y="3297548"/>
            <a:chExt cx="5076466" cy="692558"/>
          </a:xfrm>
        </p:grpSpPr>
        <p:sp>
          <p:nvSpPr>
            <p:cNvPr id="145" name="Google Shape;145;p17"/>
            <p:cNvSpPr/>
            <p:nvPr/>
          </p:nvSpPr>
          <p:spPr>
            <a:xfrm>
              <a:off x="7535918" y="3466906"/>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dirty="0">
                  <a:solidFill>
                    <a:srgbClr val="C00000"/>
                  </a:solidFill>
                  <a:latin typeface="Calibri"/>
                  <a:ea typeface="Calibri"/>
                  <a:cs typeface="Calibri"/>
                  <a:sym typeface="Calibri"/>
                </a:rPr>
                <a:t>Persona</a:t>
              </a:r>
              <a:endParaRPr kern="0" dirty="0">
                <a:solidFill>
                  <a:srgbClr val="C00000"/>
                </a:solidFill>
                <a:latin typeface="Calibri"/>
                <a:ea typeface="Calibri"/>
                <a:cs typeface="Calibri"/>
                <a:sym typeface="Calibri"/>
              </a:endParaRPr>
            </a:p>
          </p:txBody>
        </p:sp>
        <p:sp>
          <p:nvSpPr>
            <p:cNvPr id="146" name="Google Shape;146;p17"/>
            <p:cNvSpPr/>
            <p:nvPr/>
          </p:nvSpPr>
          <p:spPr>
            <a:xfrm>
              <a:off x="10904484" y="3466906"/>
              <a:ext cx="17079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dirty="0" err="1">
                  <a:solidFill>
                    <a:srgbClr val="C00000"/>
                  </a:solidFill>
                  <a:latin typeface="Calibri"/>
                  <a:ea typeface="Calibri"/>
                  <a:cs typeface="Calibri"/>
                  <a:sym typeface="Calibri"/>
                </a:rPr>
                <a:t>Automovil</a:t>
              </a:r>
              <a:endParaRPr kern="0" dirty="0">
                <a:solidFill>
                  <a:srgbClr val="C00000"/>
                </a:solidFill>
                <a:latin typeface="Calibri"/>
                <a:ea typeface="Calibri"/>
                <a:cs typeface="Calibri"/>
                <a:sym typeface="Calibri"/>
              </a:endParaRPr>
            </a:p>
          </p:txBody>
        </p:sp>
        <p:cxnSp>
          <p:nvCxnSpPr>
            <p:cNvPr id="147" name="Google Shape;147;p17"/>
            <p:cNvCxnSpPr>
              <a:stCxn id="145" idx="3"/>
              <a:endCxn id="146" idx="1"/>
            </p:cNvCxnSpPr>
            <p:nvPr/>
          </p:nvCxnSpPr>
          <p:spPr>
            <a:xfrm>
              <a:off x="9002018" y="3728506"/>
              <a:ext cx="1902600" cy="0"/>
            </a:xfrm>
            <a:prstGeom prst="straightConnector1">
              <a:avLst/>
            </a:prstGeom>
            <a:noFill/>
            <a:ln w="9525" cap="flat" cmpd="sng">
              <a:solidFill>
                <a:schemeClr val="accent1"/>
              </a:solidFill>
              <a:prstDash val="solid"/>
              <a:miter lim="800000"/>
              <a:headEnd type="none" w="sm" len="sm"/>
              <a:tailEnd type="none" w="sm" len="sm"/>
            </a:ln>
          </p:spPr>
        </p:cxnSp>
        <p:sp>
          <p:nvSpPr>
            <p:cNvPr id="148" name="Google Shape;148;p17"/>
            <p:cNvSpPr txBox="1"/>
            <p:nvPr/>
          </p:nvSpPr>
          <p:spPr>
            <a:xfrm>
              <a:off x="9360666" y="3297548"/>
              <a:ext cx="741000" cy="3693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a:solidFill>
                    <a:srgbClr val="000000"/>
                  </a:solidFill>
                  <a:latin typeface="Calibri"/>
                  <a:ea typeface="Calibri"/>
                  <a:cs typeface="Calibri"/>
                  <a:sym typeface="Calibri"/>
                </a:rPr>
                <a:t>Posee</a:t>
              </a:r>
              <a:endParaRPr kern="0">
                <a:solidFill>
                  <a:srgbClr val="000000"/>
                </a:solidFill>
                <a:latin typeface="Calibri"/>
                <a:ea typeface="Calibri"/>
                <a:cs typeface="Calibri"/>
                <a:sym typeface="Calibri"/>
              </a:endParaRPr>
            </a:p>
          </p:txBody>
        </p:sp>
        <p:sp>
          <p:nvSpPr>
            <p:cNvPr id="149" name="Google Shape;149;p17"/>
            <p:cNvSpPr txBox="1"/>
            <p:nvPr/>
          </p:nvSpPr>
          <p:spPr>
            <a:xfrm>
              <a:off x="10217518" y="3321491"/>
              <a:ext cx="629357" cy="345358"/>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dirty="0">
                  <a:solidFill>
                    <a:srgbClr val="000000"/>
                  </a:solidFill>
                  <a:latin typeface="Calibri"/>
                  <a:ea typeface="Calibri"/>
                  <a:cs typeface="Calibri"/>
                  <a:sym typeface="Calibri"/>
                </a:rPr>
                <a:t>0..*</a:t>
              </a:r>
              <a:endParaRPr kern="0" dirty="0">
                <a:solidFill>
                  <a:srgbClr val="000000"/>
                </a:solidFill>
                <a:latin typeface="Calibri"/>
                <a:ea typeface="Calibri"/>
                <a:cs typeface="Calibri"/>
                <a:sym typeface="Calibri"/>
              </a:endParaRPr>
            </a:p>
          </p:txBody>
        </p:sp>
      </p:grpSp>
      <p:sp>
        <p:nvSpPr>
          <p:cNvPr id="150" name="Google Shape;150;p17"/>
          <p:cNvSpPr txBox="1"/>
          <p:nvPr/>
        </p:nvSpPr>
        <p:spPr>
          <a:xfrm>
            <a:off x="9112901" y="3321490"/>
            <a:ext cx="301800" cy="3693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a:solidFill>
                  <a:srgbClr val="000000"/>
                </a:solidFill>
                <a:latin typeface="Calibri"/>
                <a:ea typeface="Calibri"/>
                <a:cs typeface="Calibri"/>
                <a:sym typeface="Calibri"/>
              </a:rPr>
              <a:t>1</a:t>
            </a:r>
            <a:endParaRPr kern="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095819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5548516-F101-459B-9A31-E1E227DA8CCA}"/>
              </a:ext>
            </a:extLst>
          </p:cNvPr>
          <p:cNvSpPr>
            <a:spLocks noGrp="1"/>
          </p:cNvSpPr>
          <p:nvPr>
            <p:ph type="title"/>
          </p:nvPr>
        </p:nvSpPr>
        <p:spPr>
          <a:xfrm>
            <a:off x="368967" y="325319"/>
            <a:ext cx="12673263" cy="1502305"/>
          </a:xfrm>
        </p:spPr>
        <p:txBody>
          <a:bodyPr/>
          <a:lstStyle/>
          <a:p>
            <a:r>
              <a:rPr lang="es-ES" dirty="0"/>
              <a:t>Paradigma: OOP (POO)</a:t>
            </a:r>
            <a:endParaRPr lang="es-419" dirty="0"/>
          </a:p>
        </p:txBody>
      </p:sp>
      <p:sp>
        <p:nvSpPr>
          <p:cNvPr id="6" name="CuadroTexto 5">
            <a:extLst>
              <a:ext uri="{FF2B5EF4-FFF2-40B4-BE49-F238E27FC236}">
                <a16:creationId xmlns:a16="http://schemas.microsoft.com/office/drawing/2014/main" id="{4D10ADCE-C4BD-4680-991D-0790F07A2F9F}"/>
              </a:ext>
            </a:extLst>
          </p:cNvPr>
          <p:cNvSpPr txBox="1"/>
          <p:nvPr/>
        </p:nvSpPr>
        <p:spPr>
          <a:xfrm>
            <a:off x="1239255" y="2702433"/>
            <a:ext cx="4199021" cy="2031325"/>
          </a:xfrm>
          <a:prstGeom prst="rect">
            <a:avLst/>
          </a:prstGeom>
          <a:noFill/>
        </p:spPr>
        <p:txBody>
          <a:bodyPr wrap="square">
            <a:spAutoFit/>
          </a:bodyPr>
          <a:lstStyle/>
          <a:p>
            <a:r>
              <a:rPr lang="es-ES" dirty="0">
                <a:latin typeface="Flama Condensed Light" panose="02000000000000000000"/>
              </a:rPr>
              <a:t>Consiste en envolver fragmentos de datos (atributos) y comportamientos relacionados con esos datos en paquetes especiales llamados objetos, que se construyen a partir de un conjunto de “planos” definidos por un programador, llamados clases.</a:t>
            </a:r>
            <a:endParaRPr lang="es-419" dirty="0">
              <a:latin typeface="Flama Condensed Light" panose="02000000000000000000"/>
            </a:endParaRPr>
          </a:p>
        </p:txBody>
      </p:sp>
      <p:grpSp>
        <p:nvGrpSpPr>
          <p:cNvPr id="25" name="Grupo 24">
            <a:extLst>
              <a:ext uri="{FF2B5EF4-FFF2-40B4-BE49-F238E27FC236}">
                <a16:creationId xmlns:a16="http://schemas.microsoft.com/office/drawing/2014/main" id="{E878F593-404F-42DE-B286-3CC89CEEB18B}"/>
              </a:ext>
            </a:extLst>
          </p:cNvPr>
          <p:cNvGrpSpPr/>
          <p:nvPr/>
        </p:nvGrpSpPr>
        <p:grpSpPr>
          <a:xfrm>
            <a:off x="6705598" y="1827624"/>
            <a:ext cx="5431323" cy="4377128"/>
            <a:chOff x="6705598" y="1076471"/>
            <a:chExt cx="5431323" cy="4377128"/>
          </a:xfrm>
        </p:grpSpPr>
        <p:pic>
          <p:nvPicPr>
            <p:cNvPr id="8" name="Imagen 7">
              <a:extLst>
                <a:ext uri="{FF2B5EF4-FFF2-40B4-BE49-F238E27FC236}">
                  <a16:creationId xmlns:a16="http://schemas.microsoft.com/office/drawing/2014/main" id="{0ECEE3D6-5A5E-4CE1-B11B-6C888306ACCF}"/>
                </a:ext>
              </a:extLst>
            </p:cNvPr>
            <p:cNvPicPr>
              <a:picLocks noChangeAspect="1"/>
            </p:cNvPicPr>
            <p:nvPr/>
          </p:nvPicPr>
          <p:blipFill>
            <a:blip r:embed="rId2"/>
            <a:stretch>
              <a:fillRect/>
            </a:stretch>
          </p:blipFill>
          <p:spPr>
            <a:xfrm>
              <a:off x="6705598" y="1076471"/>
              <a:ext cx="4743797" cy="4220250"/>
            </a:xfrm>
            <a:prstGeom prst="rect">
              <a:avLst/>
            </a:prstGeom>
          </p:spPr>
        </p:pic>
        <p:sp>
          <p:nvSpPr>
            <p:cNvPr id="9" name="CuadroTexto 8">
              <a:extLst>
                <a:ext uri="{FF2B5EF4-FFF2-40B4-BE49-F238E27FC236}">
                  <a16:creationId xmlns:a16="http://schemas.microsoft.com/office/drawing/2014/main" id="{73FD75FC-E2D2-4A5C-9500-5A2CE110E5DC}"/>
                </a:ext>
              </a:extLst>
            </p:cNvPr>
            <p:cNvSpPr txBox="1"/>
            <p:nvPr/>
          </p:nvSpPr>
          <p:spPr>
            <a:xfrm>
              <a:off x="11085095" y="2578776"/>
              <a:ext cx="1051826" cy="3693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s-ES" dirty="0"/>
                <a:t>Atributos</a:t>
              </a:r>
              <a:endParaRPr lang="es-419" dirty="0"/>
            </a:p>
          </p:txBody>
        </p:sp>
        <p:sp>
          <p:nvSpPr>
            <p:cNvPr id="12" name="Elipse 11">
              <a:extLst>
                <a:ext uri="{FF2B5EF4-FFF2-40B4-BE49-F238E27FC236}">
                  <a16:creationId xmlns:a16="http://schemas.microsoft.com/office/drawing/2014/main" id="{06BA1F6A-B0CE-401B-B896-3F4844652C43}"/>
                </a:ext>
              </a:extLst>
            </p:cNvPr>
            <p:cNvSpPr/>
            <p:nvPr/>
          </p:nvSpPr>
          <p:spPr>
            <a:xfrm>
              <a:off x="10921111" y="3488903"/>
              <a:ext cx="327968"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a:t>
              </a:r>
              <a:endParaRPr lang="es-419" dirty="0"/>
            </a:p>
          </p:txBody>
        </p:sp>
        <p:cxnSp>
          <p:nvCxnSpPr>
            <p:cNvPr id="16" name="Conector recto de flecha 15">
              <a:extLst>
                <a:ext uri="{FF2B5EF4-FFF2-40B4-BE49-F238E27FC236}">
                  <a16:creationId xmlns:a16="http://schemas.microsoft.com/office/drawing/2014/main" id="{E268DDA4-3665-4C45-9CC6-465DA9A677E0}"/>
                </a:ext>
              </a:extLst>
            </p:cNvPr>
            <p:cNvCxnSpPr>
              <a:stCxn id="9" idx="2"/>
              <a:endCxn id="12" idx="0"/>
            </p:cNvCxnSpPr>
            <p:nvPr/>
          </p:nvCxnSpPr>
          <p:spPr>
            <a:xfrm flipH="1">
              <a:off x="11085095" y="2948108"/>
              <a:ext cx="525913" cy="5407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ector recto de flecha 17">
              <a:extLst>
                <a:ext uri="{FF2B5EF4-FFF2-40B4-BE49-F238E27FC236}">
                  <a16:creationId xmlns:a16="http://schemas.microsoft.com/office/drawing/2014/main" id="{5D1BA485-1D56-4B97-9C00-D139DFD66FE2}"/>
                </a:ext>
              </a:extLst>
            </p:cNvPr>
            <p:cNvCxnSpPr>
              <a:cxnSpLocks/>
            </p:cNvCxnSpPr>
            <p:nvPr/>
          </p:nvCxnSpPr>
          <p:spPr>
            <a:xfrm flipH="1">
              <a:off x="10651959" y="3673569"/>
              <a:ext cx="269152" cy="4652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612A6643-4F2F-41DE-9DD8-F18546C0C0ED}"/>
                </a:ext>
              </a:extLst>
            </p:cNvPr>
            <p:cNvCxnSpPr>
              <a:cxnSpLocks/>
            </p:cNvCxnSpPr>
            <p:nvPr/>
          </p:nvCxnSpPr>
          <p:spPr>
            <a:xfrm>
              <a:off x="10266947" y="4764505"/>
              <a:ext cx="134406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3" name="CuadroTexto 22">
              <a:extLst>
                <a:ext uri="{FF2B5EF4-FFF2-40B4-BE49-F238E27FC236}">
                  <a16:creationId xmlns:a16="http://schemas.microsoft.com/office/drawing/2014/main" id="{A92E2A1C-46DF-4EDF-BEAA-EFCC5B531E1C}"/>
                </a:ext>
              </a:extLst>
            </p:cNvPr>
            <p:cNvSpPr txBox="1"/>
            <p:nvPr/>
          </p:nvSpPr>
          <p:spPr>
            <a:xfrm>
              <a:off x="10266947" y="4807268"/>
              <a:ext cx="1161280" cy="369332"/>
            </a:xfrm>
            <a:prstGeom prst="rect">
              <a:avLst/>
            </a:prstGeom>
            <a:noFill/>
          </p:spPr>
          <p:txBody>
            <a:bodyPr wrap="none" rtlCol="0">
              <a:spAutoFit/>
            </a:bodyPr>
            <a:lstStyle/>
            <a:p>
              <a:r>
                <a:rPr lang="es-ES" b="1" dirty="0">
                  <a:solidFill>
                    <a:schemeClr val="accent1"/>
                  </a:solidFill>
                </a:rPr>
                <a:t>Estructura</a:t>
              </a:r>
              <a:endParaRPr lang="es-419" b="1" dirty="0">
                <a:solidFill>
                  <a:schemeClr val="accent1"/>
                </a:solidFill>
              </a:endParaRPr>
            </a:p>
          </p:txBody>
        </p:sp>
        <p:sp>
          <p:nvSpPr>
            <p:cNvPr id="24" name="CuadroTexto 23">
              <a:extLst>
                <a:ext uri="{FF2B5EF4-FFF2-40B4-BE49-F238E27FC236}">
                  <a16:creationId xmlns:a16="http://schemas.microsoft.com/office/drawing/2014/main" id="{5F33404B-A62E-4E48-B086-361431B4C32F}"/>
                </a:ext>
              </a:extLst>
            </p:cNvPr>
            <p:cNvSpPr txBox="1"/>
            <p:nvPr/>
          </p:nvSpPr>
          <p:spPr>
            <a:xfrm>
              <a:off x="8334311" y="5176600"/>
              <a:ext cx="1486369" cy="276999"/>
            </a:xfrm>
            <a:prstGeom prst="rect">
              <a:avLst/>
            </a:prstGeom>
            <a:noFill/>
          </p:spPr>
          <p:txBody>
            <a:bodyPr wrap="none" rtlCol="0">
              <a:spAutoFit/>
            </a:bodyPr>
            <a:lstStyle/>
            <a:p>
              <a:r>
                <a:rPr lang="es-ES" sz="1200" i="1" dirty="0"/>
                <a:t>Fuente: </a:t>
              </a:r>
              <a:r>
                <a:rPr lang="es-ES" sz="1200" i="1" dirty="0" err="1"/>
                <a:t>Shvets</a:t>
              </a:r>
              <a:r>
                <a:rPr lang="es-ES" sz="1200" i="1" dirty="0"/>
                <a:t>, 2019</a:t>
              </a:r>
            </a:p>
          </p:txBody>
        </p:sp>
      </p:grpSp>
    </p:spTree>
    <p:extLst>
      <p:ext uri="{BB962C8B-B14F-4D97-AF65-F5344CB8AC3E}">
        <p14:creationId xmlns:p14="http://schemas.microsoft.com/office/powerpoint/2010/main" val="1721056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0"/>
          <p:cNvSpPr txBox="1">
            <a:spLocks noGrp="1"/>
          </p:cNvSpPr>
          <p:nvPr>
            <p:ph type="title"/>
          </p:nvPr>
        </p:nvSpPr>
        <p:spPr>
          <a:xfrm>
            <a:off x="949960" y="413810"/>
            <a:ext cx="11917800" cy="1502400"/>
          </a:xfrm>
          <a:prstGeom prst="rect">
            <a:avLst/>
          </a:prstGeom>
        </p:spPr>
        <p:txBody>
          <a:bodyPr spcFirstLastPara="1" vert="horz" wrap="square" lIns="91425" tIns="91425" rIns="91425" bIns="91425" rtlCol="0" anchor="ctr" anchorCtr="0">
            <a:noAutofit/>
          </a:bodyPr>
          <a:lstStyle/>
          <a:p>
            <a:r>
              <a:rPr lang="es-CO"/>
              <a:t>Rol de Asociación - Navegabilidad</a:t>
            </a:r>
            <a:endParaRPr/>
          </a:p>
        </p:txBody>
      </p:sp>
      <p:grpSp>
        <p:nvGrpSpPr>
          <p:cNvPr id="188" name="Google Shape;188;p20"/>
          <p:cNvGrpSpPr/>
          <p:nvPr/>
        </p:nvGrpSpPr>
        <p:grpSpPr>
          <a:xfrm>
            <a:off x="764976" y="2437719"/>
            <a:ext cx="5707090" cy="750853"/>
            <a:chOff x="6556176" y="2390490"/>
            <a:chExt cx="5707090" cy="645682"/>
          </a:xfrm>
        </p:grpSpPr>
        <p:sp>
          <p:nvSpPr>
            <p:cNvPr id="189" name="Google Shape;189;p20"/>
            <p:cNvSpPr/>
            <p:nvPr/>
          </p:nvSpPr>
          <p:spPr>
            <a:xfrm>
              <a:off x="6556176" y="2512972"/>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dirty="0">
                  <a:solidFill>
                    <a:srgbClr val="C00000"/>
                  </a:solidFill>
                  <a:latin typeface="Calibri"/>
                  <a:ea typeface="Calibri"/>
                  <a:cs typeface="Calibri"/>
                  <a:sym typeface="Calibri"/>
                </a:rPr>
                <a:t>Persona</a:t>
              </a:r>
              <a:endParaRPr kern="0" dirty="0">
                <a:solidFill>
                  <a:srgbClr val="C00000"/>
                </a:solidFill>
                <a:latin typeface="Calibri"/>
                <a:ea typeface="Calibri"/>
                <a:cs typeface="Calibri"/>
                <a:sym typeface="Calibri"/>
              </a:endParaRPr>
            </a:p>
          </p:txBody>
        </p:sp>
        <p:sp>
          <p:nvSpPr>
            <p:cNvPr id="190" name="Google Shape;190;p20"/>
            <p:cNvSpPr/>
            <p:nvPr/>
          </p:nvSpPr>
          <p:spPr>
            <a:xfrm>
              <a:off x="10555366" y="2512972"/>
              <a:ext cx="17079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dirty="0" err="1">
                  <a:solidFill>
                    <a:srgbClr val="C00000"/>
                  </a:solidFill>
                  <a:latin typeface="Calibri"/>
                  <a:ea typeface="Calibri"/>
                  <a:cs typeface="Calibri"/>
                  <a:sym typeface="Calibri"/>
                </a:rPr>
                <a:t>Automovil</a:t>
              </a:r>
              <a:endParaRPr kern="0" dirty="0">
                <a:solidFill>
                  <a:srgbClr val="C00000"/>
                </a:solidFill>
                <a:latin typeface="Calibri"/>
                <a:ea typeface="Calibri"/>
                <a:cs typeface="Calibri"/>
                <a:sym typeface="Calibri"/>
              </a:endParaRPr>
            </a:p>
          </p:txBody>
        </p:sp>
        <p:cxnSp>
          <p:nvCxnSpPr>
            <p:cNvPr id="191" name="Google Shape;191;p20"/>
            <p:cNvCxnSpPr>
              <a:stCxn id="189" idx="3"/>
              <a:endCxn id="190" idx="1"/>
            </p:cNvCxnSpPr>
            <p:nvPr/>
          </p:nvCxnSpPr>
          <p:spPr>
            <a:xfrm>
              <a:off x="8022276" y="2774572"/>
              <a:ext cx="2533200" cy="0"/>
            </a:xfrm>
            <a:prstGeom prst="straightConnector1">
              <a:avLst/>
            </a:prstGeom>
            <a:noFill/>
            <a:ln w="9525" cap="flat" cmpd="sng">
              <a:solidFill>
                <a:schemeClr val="accent1"/>
              </a:solidFill>
              <a:prstDash val="solid"/>
              <a:miter lim="800000"/>
              <a:headEnd type="none" w="sm" len="sm"/>
              <a:tailEnd type="none" w="sm" len="sm"/>
            </a:ln>
          </p:spPr>
        </p:cxnSp>
        <p:sp>
          <p:nvSpPr>
            <p:cNvPr id="192" name="Google Shape;192;p20"/>
            <p:cNvSpPr txBox="1"/>
            <p:nvPr/>
          </p:nvSpPr>
          <p:spPr>
            <a:xfrm>
              <a:off x="8517400" y="2390490"/>
              <a:ext cx="916200" cy="3693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dirty="0">
                  <a:solidFill>
                    <a:srgbClr val="000000"/>
                  </a:solidFill>
                  <a:latin typeface="Calibri"/>
                  <a:ea typeface="Calibri"/>
                  <a:cs typeface="Calibri"/>
                  <a:sym typeface="Calibri"/>
                </a:rPr>
                <a:t>Posee</a:t>
              </a:r>
              <a:endParaRPr kern="0" dirty="0">
                <a:solidFill>
                  <a:srgbClr val="000000"/>
                </a:solidFill>
                <a:latin typeface="Calibri"/>
                <a:ea typeface="Calibri"/>
                <a:cs typeface="Calibri"/>
                <a:sym typeface="Calibri"/>
              </a:endParaRPr>
            </a:p>
          </p:txBody>
        </p:sp>
      </p:grpSp>
      <p:sp>
        <p:nvSpPr>
          <p:cNvPr id="194" name="Google Shape;194;p20"/>
          <p:cNvSpPr txBox="1"/>
          <p:nvPr/>
        </p:nvSpPr>
        <p:spPr>
          <a:xfrm>
            <a:off x="6908801" y="2343726"/>
            <a:ext cx="5707200" cy="1682700"/>
          </a:xfrm>
          <a:prstGeom prst="rect">
            <a:avLst/>
          </a:prstGeom>
          <a:noFill/>
          <a:ln>
            <a:noFill/>
          </a:ln>
        </p:spPr>
        <p:txBody>
          <a:bodyPr spcFirstLastPara="1" wrap="square" lIns="91425" tIns="91425" rIns="91425" bIns="91425" anchor="t" anchorCtr="0">
            <a:noAutofit/>
          </a:bodyPr>
          <a:lstStyle/>
          <a:p>
            <a:pPr defTabSz="914422">
              <a:buClr>
                <a:srgbClr val="000000"/>
              </a:buClr>
            </a:pPr>
            <a:r>
              <a:rPr lang="es-CO" b="1" kern="0" dirty="0">
                <a:solidFill>
                  <a:srgbClr val="FF0000"/>
                </a:solidFill>
                <a:latin typeface="Arial"/>
                <a:cs typeface="Arial"/>
                <a:sym typeface="Arial"/>
              </a:rPr>
              <a:t>Navegabilidad</a:t>
            </a:r>
            <a:r>
              <a:rPr lang="es-CO" kern="0" dirty="0">
                <a:solidFill>
                  <a:srgbClr val="000000"/>
                </a:solidFill>
                <a:latin typeface="Arial"/>
                <a:cs typeface="Arial"/>
                <a:sym typeface="Arial"/>
              </a:rPr>
              <a:t>: Ayuda establecer qué clase ve a la otra, de manera que la clase vista es un atributo de la clase que la ve. Se denota con &gt; hacia la clase vista. </a:t>
            </a:r>
          </a:p>
          <a:p>
            <a:pPr defTabSz="914422">
              <a:buClr>
                <a:srgbClr val="000000"/>
              </a:buClr>
            </a:pPr>
            <a:endParaRPr lang="es-CO" kern="0" dirty="0">
              <a:solidFill>
                <a:srgbClr val="000000"/>
              </a:solidFill>
              <a:latin typeface="Arial"/>
              <a:cs typeface="Arial"/>
              <a:sym typeface="Arial"/>
            </a:endParaRPr>
          </a:p>
          <a:p>
            <a:pPr defTabSz="914422">
              <a:buClr>
                <a:srgbClr val="000000"/>
              </a:buClr>
            </a:pPr>
            <a:r>
              <a:rPr lang="es-CO" kern="0" dirty="0">
                <a:solidFill>
                  <a:srgbClr val="000000"/>
                </a:solidFill>
                <a:latin typeface="Arial"/>
                <a:cs typeface="Arial"/>
                <a:sym typeface="Arial"/>
              </a:rPr>
              <a:t>En el ejemplo se lee que la clase Persona lee la clase </a:t>
            </a:r>
            <a:r>
              <a:rPr lang="es-CO" kern="0" dirty="0" err="1">
                <a:solidFill>
                  <a:srgbClr val="000000"/>
                </a:solidFill>
                <a:latin typeface="Arial"/>
                <a:cs typeface="Arial"/>
                <a:sym typeface="Arial"/>
              </a:rPr>
              <a:t>Automovil</a:t>
            </a:r>
            <a:r>
              <a:rPr lang="es-CO" kern="0" dirty="0">
                <a:solidFill>
                  <a:srgbClr val="000000"/>
                </a:solidFill>
                <a:latin typeface="Arial"/>
                <a:cs typeface="Arial"/>
                <a:sym typeface="Arial"/>
              </a:rPr>
              <a:t>.  </a:t>
            </a:r>
            <a:r>
              <a:rPr lang="es-CO" kern="0" dirty="0" err="1">
                <a:solidFill>
                  <a:srgbClr val="000000"/>
                </a:solidFill>
                <a:latin typeface="Arial"/>
                <a:cs typeface="Arial"/>
                <a:sym typeface="Arial"/>
              </a:rPr>
              <a:t>Automovil</a:t>
            </a:r>
            <a:r>
              <a:rPr lang="es-CO" kern="0" dirty="0">
                <a:solidFill>
                  <a:srgbClr val="000000"/>
                </a:solidFill>
                <a:latin typeface="Arial"/>
                <a:cs typeface="Arial"/>
                <a:sym typeface="Arial"/>
              </a:rPr>
              <a:t> es la clase vista</a:t>
            </a:r>
            <a:endParaRPr kern="0" dirty="0">
              <a:solidFill>
                <a:srgbClr val="000000"/>
              </a:solidFill>
              <a:latin typeface="Arial"/>
              <a:cs typeface="Arial"/>
              <a:sym typeface="Arial"/>
            </a:endParaRPr>
          </a:p>
        </p:txBody>
      </p:sp>
      <p:sp>
        <p:nvSpPr>
          <p:cNvPr id="195" name="Google Shape;195;p20"/>
          <p:cNvSpPr txBox="1"/>
          <p:nvPr/>
        </p:nvSpPr>
        <p:spPr>
          <a:xfrm>
            <a:off x="4419600" y="2542500"/>
            <a:ext cx="420600" cy="480600"/>
          </a:xfrm>
          <a:prstGeom prst="rect">
            <a:avLst/>
          </a:prstGeom>
          <a:noFill/>
          <a:ln>
            <a:noFill/>
          </a:ln>
        </p:spPr>
        <p:txBody>
          <a:bodyPr spcFirstLastPara="1" wrap="square" lIns="91425" tIns="91425" rIns="91425" bIns="91425" anchor="t" anchorCtr="0">
            <a:noAutofit/>
          </a:bodyPr>
          <a:lstStyle/>
          <a:p>
            <a:pPr defTabSz="914422">
              <a:buClr>
                <a:srgbClr val="000000"/>
              </a:buClr>
            </a:pPr>
            <a:r>
              <a:rPr lang="es-CO" sz="2200" b="1" kern="0">
                <a:solidFill>
                  <a:srgbClr val="FF0000"/>
                </a:solidFill>
                <a:latin typeface="Arial"/>
                <a:cs typeface="Arial"/>
                <a:sym typeface="Arial"/>
              </a:rPr>
              <a:t>&gt;</a:t>
            </a:r>
            <a:endParaRPr sz="2200" b="1" kern="0">
              <a:solidFill>
                <a:srgbClr val="FF0000"/>
              </a:solidFill>
              <a:latin typeface="Arial"/>
              <a:cs typeface="Arial"/>
              <a:sym typeface="Arial"/>
            </a:endParaRPr>
          </a:p>
        </p:txBody>
      </p:sp>
      <p:sp>
        <p:nvSpPr>
          <p:cNvPr id="196" name="Google Shape;196;p20"/>
          <p:cNvSpPr txBox="1"/>
          <p:nvPr/>
        </p:nvSpPr>
        <p:spPr>
          <a:xfrm>
            <a:off x="3277239" y="3140701"/>
            <a:ext cx="1562862" cy="392937"/>
          </a:xfrm>
          <a:prstGeom prst="rect">
            <a:avLst/>
          </a:prstGeom>
          <a:noFill/>
          <a:ln>
            <a:noFill/>
          </a:ln>
        </p:spPr>
        <p:txBody>
          <a:bodyPr spcFirstLastPara="1" wrap="square" lIns="91425" tIns="91425" rIns="91425" bIns="91425" anchor="t" anchorCtr="0">
            <a:noAutofit/>
          </a:bodyPr>
          <a:lstStyle/>
          <a:p>
            <a:pPr defTabSz="914422">
              <a:buClr>
                <a:srgbClr val="000000"/>
              </a:buClr>
            </a:pPr>
            <a:r>
              <a:rPr lang="es-CO" sz="1587" b="1" kern="0" dirty="0" err="1">
                <a:solidFill>
                  <a:srgbClr val="0000FF"/>
                </a:solidFill>
                <a:latin typeface="Arial"/>
                <a:cs typeface="Arial"/>
                <a:sym typeface="Arial"/>
              </a:rPr>
              <a:t>l_automoviles</a:t>
            </a:r>
            <a:endParaRPr sz="1400" b="1" kern="0" dirty="0">
              <a:solidFill>
                <a:srgbClr val="0000FF"/>
              </a:solidFill>
              <a:latin typeface="Arial"/>
              <a:cs typeface="Arial"/>
              <a:sym typeface="Arial"/>
            </a:endParaRPr>
          </a:p>
        </p:txBody>
      </p:sp>
      <p:cxnSp>
        <p:nvCxnSpPr>
          <p:cNvPr id="197" name="Google Shape;197;p20"/>
          <p:cNvCxnSpPr>
            <a:stCxn id="193" idx="0"/>
            <a:endCxn id="194" idx="0"/>
          </p:cNvCxnSpPr>
          <p:nvPr/>
        </p:nvCxnSpPr>
        <p:spPr>
          <a:xfrm rot="-5400000">
            <a:off x="6710738" y="-528724"/>
            <a:ext cx="179100" cy="5924100"/>
          </a:xfrm>
          <a:prstGeom prst="bentConnector3">
            <a:avLst>
              <a:gd name="adj1" fmla="val 232984"/>
            </a:avLst>
          </a:prstGeom>
          <a:noFill/>
          <a:ln w="9525" cap="flat" cmpd="sng">
            <a:solidFill>
              <a:schemeClr val="dk2"/>
            </a:solidFill>
            <a:prstDash val="solid"/>
            <a:round/>
            <a:headEnd type="none" w="med" len="med"/>
            <a:tailEnd type="none" w="med" len="med"/>
          </a:ln>
        </p:spPr>
      </p:cxnSp>
      <p:sp>
        <p:nvSpPr>
          <p:cNvPr id="198" name="Google Shape;198;p20"/>
          <p:cNvSpPr txBox="1"/>
          <p:nvPr/>
        </p:nvSpPr>
        <p:spPr>
          <a:xfrm>
            <a:off x="7070151" y="4920001"/>
            <a:ext cx="5707200" cy="1682700"/>
          </a:xfrm>
          <a:prstGeom prst="rect">
            <a:avLst/>
          </a:prstGeom>
          <a:noFill/>
          <a:ln>
            <a:noFill/>
          </a:ln>
        </p:spPr>
        <p:txBody>
          <a:bodyPr spcFirstLastPara="1" wrap="square" lIns="91425" tIns="91425" rIns="91425" bIns="91425" anchor="t" anchorCtr="0">
            <a:noAutofit/>
          </a:bodyPr>
          <a:lstStyle/>
          <a:p>
            <a:pPr defTabSz="914422">
              <a:buClr>
                <a:srgbClr val="000000"/>
              </a:buClr>
            </a:pPr>
            <a:r>
              <a:rPr lang="es-CO" b="1" kern="0">
                <a:solidFill>
                  <a:srgbClr val="FF0000"/>
                </a:solidFill>
                <a:latin typeface="Arial"/>
                <a:cs typeface="Arial"/>
                <a:sym typeface="Arial"/>
              </a:rPr>
              <a:t>Rol de Asociación</a:t>
            </a:r>
            <a:r>
              <a:rPr lang="es-CO" kern="0">
                <a:solidFill>
                  <a:srgbClr val="000000"/>
                </a:solidFill>
                <a:latin typeface="Arial"/>
                <a:cs typeface="Arial"/>
                <a:sym typeface="Arial"/>
              </a:rPr>
              <a:t>: Establece la asociación que hay entre la clase vista con la clase que la ve. Generalmente ese rol se convierte en atributo de la clase de tipo clase vista</a:t>
            </a:r>
            <a:endParaRPr kern="0">
              <a:solidFill>
                <a:srgbClr val="000000"/>
              </a:solidFill>
              <a:latin typeface="Arial"/>
              <a:cs typeface="Arial"/>
              <a:sym typeface="Arial"/>
            </a:endParaRPr>
          </a:p>
        </p:txBody>
      </p:sp>
      <p:cxnSp>
        <p:nvCxnSpPr>
          <p:cNvPr id="199" name="Google Shape;199;p20"/>
          <p:cNvCxnSpPr>
            <a:stCxn id="196" idx="2"/>
            <a:endCxn id="198" idx="0"/>
          </p:cNvCxnSpPr>
          <p:nvPr/>
        </p:nvCxnSpPr>
        <p:spPr>
          <a:xfrm rot="16200000" flipH="1">
            <a:off x="6298028" y="1294278"/>
            <a:ext cx="1386364" cy="5865082"/>
          </a:xfrm>
          <a:prstGeom prst="bentConnector3">
            <a:avLst>
              <a:gd name="adj1" fmla="val 50000"/>
            </a:avLst>
          </a:prstGeom>
          <a:noFill/>
          <a:ln w="9525" cap="flat" cmpd="sng">
            <a:solidFill>
              <a:schemeClr val="dk2"/>
            </a:solidFill>
            <a:prstDash val="solid"/>
            <a:round/>
            <a:headEnd type="none" w="med" len="med"/>
            <a:tailEnd type="none" w="med" len="med"/>
          </a:ln>
        </p:spPr>
      </p:cxnSp>
      <p:sp>
        <p:nvSpPr>
          <p:cNvPr id="200" name="Google Shape;200;p20"/>
          <p:cNvSpPr/>
          <p:nvPr/>
        </p:nvSpPr>
        <p:spPr>
          <a:xfrm>
            <a:off x="1345900" y="4496376"/>
            <a:ext cx="4136568" cy="1871978"/>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sz="2267" kern="0" dirty="0">
                <a:solidFill>
                  <a:srgbClr val="C00000"/>
                </a:solidFill>
                <a:latin typeface="Calibri"/>
                <a:ea typeface="Calibri"/>
                <a:cs typeface="Calibri"/>
                <a:sym typeface="Calibri"/>
              </a:rPr>
              <a:t>Persona</a:t>
            </a:r>
            <a:endParaRPr sz="2267" kern="0" dirty="0">
              <a:solidFill>
                <a:srgbClr val="C00000"/>
              </a:solidFill>
              <a:latin typeface="Calibri"/>
              <a:ea typeface="Calibri"/>
              <a:cs typeface="Calibri"/>
              <a:sym typeface="Calibri"/>
            </a:endParaRPr>
          </a:p>
          <a:p>
            <a:pPr algn="ctr" defTabSz="914422">
              <a:buClr>
                <a:srgbClr val="000000"/>
              </a:buClr>
            </a:pPr>
            <a:endParaRPr sz="2267" kern="0" dirty="0">
              <a:solidFill>
                <a:srgbClr val="C00000"/>
              </a:solidFill>
              <a:latin typeface="Calibri"/>
              <a:ea typeface="Calibri"/>
              <a:cs typeface="Calibri"/>
              <a:sym typeface="Calibri"/>
            </a:endParaRPr>
          </a:p>
          <a:p>
            <a:pPr defTabSz="914422">
              <a:buClr>
                <a:srgbClr val="000000"/>
              </a:buClr>
            </a:pPr>
            <a:r>
              <a:rPr lang="es-CO" sz="2267" kern="0" dirty="0">
                <a:solidFill>
                  <a:srgbClr val="C00000"/>
                </a:solidFill>
                <a:latin typeface="Calibri"/>
                <a:ea typeface="Calibri"/>
                <a:cs typeface="Calibri"/>
                <a:sym typeface="Calibri"/>
              </a:rPr>
              <a:t>- </a:t>
            </a:r>
            <a:r>
              <a:rPr lang="es-CO" sz="2267" kern="0" dirty="0" err="1">
                <a:solidFill>
                  <a:srgbClr val="C00000"/>
                </a:solidFill>
                <a:latin typeface="Calibri"/>
                <a:ea typeface="Calibri"/>
                <a:cs typeface="Calibri"/>
                <a:sym typeface="Calibri"/>
              </a:rPr>
              <a:t>id:String</a:t>
            </a:r>
            <a:endParaRPr sz="2267" kern="0" dirty="0">
              <a:solidFill>
                <a:srgbClr val="C00000"/>
              </a:solidFill>
              <a:latin typeface="Calibri"/>
              <a:ea typeface="Calibri"/>
              <a:cs typeface="Calibri"/>
              <a:sym typeface="Calibri"/>
            </a:endParaRPr>
          </a:p>
          <a:p>
            <a:pPr defTabSz="914422">
              <a:buClr>
                <a:srgbClr val="000000"/>
              </a:buClr>
            </a:pPr>
            <a:r>
              <a:rPr lang="es-CO" sz="2267" kern="0" dirty="0">
                <a:solidFill>
                  <a:srgbClr val="C00000"/>
                </a:solidFill>
                <a:latin typeface="Calibri"/>
                <a:ea typeface="Calibri"/>
                <a:cs typeface="Calibri"/>
                <a:sym typeface="Calibri"/>
              </a:rPr>
              <a:t>- nombre: </a:t>
            </a:r>
            <a:r>
              <a:rPr lang="es-CO" sz="2267" kern="0" dirty="0" err="1">
                <a:solidFill>
                  <a:srgbClr val="C00000"/>
                </a:solidFill>
                <a:latin typeface="Calibri"/>
                <a:ea typeface="Calibri"/>
                <a:cs typeface="Calibri"/>
                <a:sym typeface="Calibri"/>
              </a:rPr>
              <a:t>String</a:t>
            </a:r>
            <a:endParaRPr sz="2267" kern="0" dirty="0">
              <a:solidFill>
                <a:srgbClr val="C00000"/>
              </a:solidFill>
              <a:latin typeface="Calibri"/>
              <a:ea typeface="Calibri"/>
              <a:cs typeface="Calibri"/>
              <a:sym typeface="Calibri"/>
            </a:endParaRPr>
          </a:p>
          <a:p>
            <a:pPr defTabSz="914422">
              <a:buClr>
                <a:srgbClr val="000000"/>
              </a:buClr>
            </a:pPr>
            <a:r>
              <a:rPr lang="es-CO" sz="2267" kern="0" dirty="0">
                <a:solidFill>
                  <a:srgbClr val="C00000"/>
                </a:solidFill>
                <a:latin typeface="Calibri"/>
                <a:ea typeface="Calibri"/>
                <a:cs typeface="Calibri"/>
                <a:sym typeface="Calibri"/>
              </a:rPr>
              <a:t>- </a:t>
            </a:r>
            <a:r>
              <a:rPr lang="es-CO" sz="2267" b="1" kern="0" dirty="0" err="1">
                <a:solidFill>
                  <a:schemeClr val="accent5"/>
                </a:solidFill>
                <a:latin typeface="Calibri"/>
                <a:ea typeface="Calibri"/>
                <a:cs typeface="Calibri"/>
                <a:sym typeface="Calibri"/>
              </a:rPr>
              <a:t>l_automoviles</a:t>
            </a:r>
            <a:r>
              <a:rPr lang="es-CO" sz="2267" b="1" kern="0" dirty="0">
                <a:solidFill>
                  <a:schemeClr val="accent5"/>
                </a:solidFill>
                <a:latin typeface="Calibri"/>
                <a:ea typeface="Calibri"/>
                <a:cs typeface="Calibri"/>
                <a:sym typeface="Calibri"/>
              </a:rPr>
              <a:t>: </a:t>
            </a:r>
            <a:r>
              <a:rPr lang="es-CO" sz="2267" b="1" kern="0" dirty="0" err="1">
                <a:solidFill>
                  <a:schemeClr val="accent5"/>
                </a:solidFill>
                <a:latin typeface="Calibri"/>
                <a:ea typeface="Calibri"/>
                <a:cs typeface="Calibri"/>
                <a:sym typeface="Calibri"/>
              </a:rPr>
              <a:t>Automovil</a:t>
            </a:r>
            <a:r>
              <a:rPr lang="es-CO" sz="2267" b="1" kern="0" dirty="0">
                <a:solidFill>
                  <a:schemeClr val="accent5"/>
                </a:solidFill>
                <a:latin typeface="Calibri"/>
                <a:ea typeface="Calibri"/>
                <a:cs typeface="Calibri"/>
                <a:sym typeface="Calibri"/>
              </a:rPr>
              <a:t>    []</a:t>
            </a:r>
            <a:endParaRPr sz="2267" b="1" kern="0" dirty="0">
              <a:solidFill>
                <a:schemeClr val="accent5"/>
              </a:solidFill>
              <a:latin typeface="Calibri"/>
              <a:ea typeface="Calibri"/>
              <a:cs typeface="Calibri"/>
              <a:sym typeface="Calibri"/>
            </a:endParaRPr>
          </a:p>
        </p:txBody>
      </p:sp>
      <p:sp>
        <p:nvSpPr>
          <p:cNvPr id="3" name="CuadroTexto 2"/>
          <p:cNvSpPr txBox="1"/>
          <p:nvPr/>
        </p:nvSpPr>
        <p:spPr>
          <a:xfrm>
            <a:off x="2321708" y="2384667"/>
            <a:ext cx="287258" cy="336567"/>
          </a:xfrm>
          <a:prstGeom prst="rect">
            <a:avLst/>
          </a:prstGeom>
          <a:noFill/>
        </p:spPr>
        <p:txBody>
          <a:bodyPr wrap="none" rtlCol="0">
            <a:spAutoFit/>
          </a:bodyPr>
          <a:lstStyle/>
          <a:p>
            <a:r>
              <a:rPr lang="es-ES" sz="1587" dirty="0"/>
              <a:t>1</a:t>
            </a:r>
            <a:endParaRPr lang="es-CO" sz="1587" dirty="0"/>
          </a:p>
        </p:txBody>
      </p:sp>
      <p:sp>
        <p:nvSpPr>
          <p:cNvPr id="17" name="CuadroTexto 16"/>
          <p:cNvSpPr txBox="1"/>
          <p:nvPr/>
        </p:nvSpPr>
        <p:spPr>
          <a:xfrm>
            <a:off x="4106501" y="2443877"/>
            <a:ext cx="490840" cy="336567"/>
          </a:xfrm>
          <a:prstGeom prst="rect">
            <a:avLst/>
          </a:prstGeom>
          <a:noFill/>
        </p:spPr>
        <p:txBody>
          <a:bodyPr wrap="none" rtlCol="0">
            <a:spAutoFit/>
          </a:bodyPr>
          <a:lstStyle/>
          <a:p>
            <a:r>
              <a:rPr lang="es-ES" sz="1587" dirty="0"/>
              <a:t>0,,*</a:t>
            </a:r>
            <a:endParaRPr lang="es-CO" sz="1587" dirty="0"/>
          </a:p>
        </p:txBody>
      </p:sp>
    </p:spTree>
    <p:extLst>
      <p:ext uri="{BB962C8B-B14F-4D97-AF65-F5344CB8AC3E}">
        <p14:creationId xmlns:p14="http://schemas.microsoft.com/office/powerpoint/2010/main" val="29088486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1"/>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pPr>
              <a:buClr>
                <a:srgbClr val="C00000"/>
              </a:buClr>
            </a:pPr>
            <a:r>
              <a:rPr lang="es-CO">
                <a:solidFill>
                  <a:srgbClr val="C00000"/>
                </a:solidFill>
              </a:rPr>
              <a:t>Clases</a:t>
            </a:r>
            <a:r>
              <a:rPr lang="es-CO"/>
              <a:t> de asociación</a:t>
            </a:r>
            <a:endParaRPr/>
          </a:p>
        </p:txBody>
      </p:sp>
      <p:sp>
        <p:nvSpPr>
          <p:cNvPr id="206" name="Google Shape;206;p21"/>
          <p:cNvSpPr txBox="1">
            <a:spLocks noGrp="1"/>
          </p:cNvSpPr>
          <p:nvPr>
            <p:ph type="body" idx="1"/>
          </p:nvPr>
        </p:nvSpPr>
        <p:spPr>
          <a:xfrm>
            <a:off x="949962" y="2069042"/>
            <a:ext cx="5450700" cy="4931400"/>
          </a:xfrm>
          <a:prstGeom prst="rect">
            <a:avLst/>
          </a:prstGeom>
          <a:noFill/>
          <a:ln>
            <a:noFill/>
          </a:ln>
        </p:spPr>
        <p:txBody>
          <a:bodyPr spcFirstLastPara="1" vert="horz" wrap="square" lIns="91425" tIns="45701" rIns="91425" bIns="45701" rtlCol="0" anchor="t" anchorCtr="0">
            <a:noAutofit/>
          </a:bodyPr>
          <a:lstStyle/>
          <a:p>
            <a:pPr marL="259078" indent="-259078">
              <a:lnSpc>
                <a:spcPct val="70000"/>
              </a:lnSpc>
              <a:spcBef>
                <a:spcPts val="0"/>
              </a:spcBef>
              <a:buSzPts val="2459"/>
            </a:pPr>
            <a:r>
              <a:rPr lang="es-CO" sz="2459"/>
              <a:t>Son clases que aparecen adicionales a la asociación</a:t>
            </a:r>
            <a:endParaRPr/>
          </a:p>
          <a:p>
            <a:pPr marL="259078" indent="-259078">
              <a:lnSpc>
                <a:spcPct val="70000"/>
              </a:lnSpc>
              <a:buSzPts val="2459"/>
            </a:pPr>
            <a:r>
              <a:rPr lang="es-CO" sz="2459"/>
              <a:t>En estas clases se definen propiedades adicionales(atributos-métodos) relacionadas con la asociación</a:t>
            </a:r>
            <a:endParaRPr/>
          </a:p>
          <a:p>
            <a:pPr marL="259078" indent="-259078">
              <a:lnSpc>
                <a:spcPct val="70000"/>
              </a:lnSpc>
              <a:buSzPts val="2459"/>
            </a:pPr>
            <a:r>
              <a:rPr lang="es-CO" sz="2459"/>
              <a:t>Se conecta a la asociación por medio de una línea punteada</a:t>
            </a:r>
            <a:endParaRPr/>
          </a:p>
          <a:p>
            <a:pPr marL="259078" indent="-259078">
              <a:lnSpc>
                <a:spcPct val="70000"/>
              </a:lnSpc>
              <a:buSzPts val="2459"/>
            </a:pPr>
            <a:r>
              <a:rPr lang="es-CO" sz="2459"/>
              <a:t>Por ejemplo:</a:t>
            </a:r>
            <a:endParaRPr/>
          </a:p>
          <a:p>
            <a:pPr marL="777235" lvl="1" indent="-259078">
              <a:lnSpc>
                <a:spcPct val="70000"/>
              </a:lnSpc>
              <a:buSzPts val="2108"/>
            </a:pPr>
            <a:r>
              <a:rPr lang="es-CO" sz="2108"/>
              <a:t>Se tiene la relación cliente y extracto de puntos.</a:t>
            </a:r>
            <a:endParaRPr/>
          </a:p>
          <a:p>
            <a:pPr marL="777235" lvl="1" indent="-259078">
              <a:lnSpc>
                <a:spcPct val="70000"/>
              </a:lnSpc>
              <a:buSzPts val="2108"/>
            </a:pPr>
            <a:r>
              <a:rPr lang="es-CO" sz="2108"/>
              <a:t>En la clase cliente hay propiedades del cliente y en el extracto hay propiedades de éste como saldos y movimientos</a:t>
            </a:r>
            <a:endParaRPr/>
          </a:p>
          <a:p>
            <a:pPr marL="777235" lvl="1" indent="-259078">
              <a:lnSpc>
                <a:spcPct val="70000"/>
              </a:lnSpc>
              <a:buSzPts val="2108"/>
            </a:pPr>
            <a:r>
              <a:rPr lang="es-CO" sz="2108"/>
              <a:t>No hay una clase que represente la afiliación del cliente que está relacionada con esta relación, ésta será la clase de asociación</a:t>
            </a:r>
            <a:endParaRPr/>
          </a:p>
          <a:p>
            <a:pPr marL="777235" lvl="1" indent="-125217">
              <a:lnSpc>
                <a:spcPct val="70000"/>
              </a:lnSpc>
              <a:buSzPts val="2108"/>
              <a:buNone/>
            </a:pPr>
            <a:endParaRPr sz="2108"/>
          </a:p>
        </p:txBody>
      </p:sp>
      <p:grpSp>
        <p:nvGrpSpPr>
          <p:cNvPr id="207" name="Google Shape;207;p21"/>
          <p:cNvGrpSpPr/>
          <p:nvPr/>
        </p:nvGrpSpPr>
        <p:grpSpPr>
          <a:xfrm>
            <a:off x="7416940" y="2993158"/>
            <a:ext cx="5855320" cy="2412997"/>
            <a:chOff x="7535918" y="3063605"/>
            <a:chExt cx="5855320" cy="2412998"/>
          </a:xfrm>
        </p:grpSpPr>
        <p:sp>
          <p:nvSpPr>
            <p:cNvPr id="208" name="Google Shape;208;p21"/>
            <p:cNvSpPr/>
            <p:nvPr/>
          </p:nvSpPr>
          <p:spPr>
            <a:xfrm>
              <a:off x="7535918" y="3466906"/>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dirty="0">
                  <a:solidFill>
                    <a:srgbClr val="C00000"/>
                  </a:solidFill>
                  <a:latin typeface="Calibri"/>
                  <a:ea typeface="Calibri"/>
                  <a:cs typeface="Calibri"/>
                  <a:sym typeface="Calibri"/>
                </a:rPr>
                <a:t>Persona</a:t>
              </a:r>
              <a:endParaRPr kern="0" dirty="0">
                <a:solidFill>
                  <a:srgbClr val="C00000"/>
                </a:solidFill>
                <a:latin typeface="Calibri"/>
                <a:ea typeface="Calibri"/>
                <a:cs typeface="Calibri"/>
                <a:sym typeface="Calibri"/>
              </a:endParaRPr>
            </a:p>
          </p:txBody>
        </p:sp>
        <p:sp>
          <p:nvSpPr>
            <p:cNvPr id="209" name="Google Shape;209;p21"/>
            <p:cNvSpPr/>
            <p:nvPr/>
          </p:nvSpPr>
          <p:spPr>
            <a:xfrm>
              <a:off x="11683338" y="3402641"/>
              <a:ext cx="17079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dirty="0" err="1">
                  <a:solidFill>
                    <a:srgbClr val="C00000"/>
                  </a:solidFill>
                  <a:latin typeface="Calibri"/>
                  <a:ea typeface="Calibri"/>
                  <a:cs typeface="Calibri"/>
                  <a:sym typeface="Calibri"/>
                </a:rPr>
                <a:t>Automovil</a:t>
              </a:r>
              <a:endParaRPr kern="0" dirty="0">
                <a:solidFill>
                  <a:srgbClr val="C00000"/>
                </a:solidFill>
                <a:latin typeface="Calibri"/>
                <a:ea typeface="Calibri"/>
                <a:cs typeface="Calibri"/>
                <a:sym typeface="Calibri"/>
              </a:endParaRPr>
            </a:p>
          </p:txBody>
        </p:sp>
        <p:cxnSp>
          <p:nvCxnSpPr>
            <p:cNvPr id="210" name="Google Shape;210;p21"/>
            <p:cNvCxnSpPr>
              <a:stCxn id="208" idx="3"/>
              <a:endCxn id="209" idx="1"/>
            </p:cNvCxnSpPr>
            <p:nvPr/>
          </p:nvCxnSpPr>
          <p:spPr>
            <a:xfrm rot="10800000" flipH="1">
              <a:off x="9002018" y="3664306"/>
              <a:ext cx="2681400" cy="64200"/>
            </a:xfrm>
            <a:prstGeom prst="straightConnector1">
              <a:avLst/>
            </a:prstGeom>
            <a:noFill/>
            <a:ln w="9525" cap="flat" cmpd="sng">
              <a:solidFill>
                <a:schemeClr val="accent1"/>
              </a:solidFill>
              <a:prstDash val="solid"/>
              <a:miter lim="800000"/>
              <a:headEnd type="none" w="sm" len="sm"/>
              <a:tailEnd type="none" w="sm" len="sm"/>
            </a:ln>
          </p:spPr>
        </p:cxnSp>
        <p:sp>
          <p:nvSpPr>
            <p:cNvPr id="211" name="Google Shape;211;p21"/>
            <p:cNvSpPr txBox="1"/>
            <p:nvPr/>
          </p:nvSpPr>
          <p:spPr>
            <a:xfrm>
              <a:off x="9757810" y="3324423"/>
              <a:ext cx="741000" cy="3693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a:solidFill>
                    <a:srgbClr val="000000"/>
                  </a:solidFill>
                  <a:latin typeface="Calibri"/>
                  <a:ea typeface="Calibri"/>
                  <a:cs typeface="Calibri"/>
                  <a:sym typeface="Calibri"/>
                </a:rPr>
                <a:t>Posee</a:t>
              </a:r>
              <a:endParaRPr kern="0">
                <a:solidFill>
                  <a:srgbClr val="000000"/>
                </a:solidFill>
                <a:latin typeface="Calibri"/>
                <a:ea typeface="Calibri"/>
                <a:cs typeface="Calibri"/>
                <a:sym typeface="Calibri"/>
              </a:endParaRPr>
            </a:p>
          </p:txBody>
        </p:sp>
        <p:sp>
          <p:nvSpPr>
            <p:cNvPr id="212" name="Google Shape;212;p21"/>
            <p:cNvSpPr txBox="1"/>
            <p:nvPr/>
          </p:nvSpPr>
          <p:spPr>
            <a:xfrm>
              <a:off x="10911549" y="3063605"/>
              <a:ext cx="686105" cy="372209"/>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ES" kern="0" dirty="0">
                  <a:solidFill>
                    <a:srgbClr val="000000"/>
                  </a:solidFill>
                  <a:latin typeface="Calibri"/>
                  <a:ea typeface="Calibri"/>
                  <a:cs typeface="Calibri"/>
                  <a:sym typeface="Calibri"/>
                </a:rPr>
                <a:t>&gt;</a:t>
              </a:r>
            </a:p>
            <a:p>
              <a:pPr defTabSz="914422">
                <a:buClr>
                  <a:srgbClr val="000000"/>
                </a:buClr>
              </a:pPr>
              <a:r>
                <a:rPr lang="es-ES" kern="0" dirty="0">
                  <a:solidFill>
                    <a:srgbClr val="000000"/>
                  </a:solidFill>
                  <a:latin typeface="Calibri"/>
                  <a:ea typeface="Calibri"/>
                  <a:cs typeface="Calibri"/>
                  <a:sym typeface="Calibri"/>
                </a:rPr>
                <a:t>0..*</a:t>
              </a:r>
              <a:endParaRPr kern="0" dirty="0">
                <a:solidFill>
                  <a:srgbClr val="000000"/>
                </a:solidFill>
                <a:latin typeface="Calibri"/>
                <a:ea typeface="Calibri"/>
                <a:cs typeface="Calibri"/>
                <a:sym typeface="Calibri"/>
              </a:endParaRPr>
            </a:p>
          </p:txBody>
        </p:sp>
        <p:sp>
          <p:nvSpPr>
            <p:cNvPr id="213" name="Google Shape;213;p21"/>
            <p:cNvSpPr txBox="1"/>
            <p:nvPr/>
          </p:nvSpPr>
          <p:spPr>
            <a:xfrm>
              <a:off x="9036699" y="3321500"/>
              <a:ext cx="518400" cy="3693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dirty="0">
                  <a:solidFill>
                    <a:srgbClr val="000000"/>
                  </a:solidFill>
                  <a:latin typeface="Calibri"/>
                  <a:ea typeface="Calibri"/>
                  <a:cs typeface="Calibri"/>
                  <a:sym typeface="Calibri"/>
                </a:rPr>
                <a:t> 1 </a:t>
              </a:r>
              <a:endParaRPr kern="0" dirty="0">
                <a:solidFill>
                  <a:srgbClr val="000000"/>
                </a:solidFill>
                <a:latin typeface="Calibri"/>
                <a:ea typeface="Calibri"/>
                <a:cs typeface="Calibri"/>
                <a:sym typeface="Calibri"/>
              </a:endParaRPr>
            </a:p>
          </p:txBody>
        </p:sp>
        <p:sp>
          <p:nvSpPr>
            <p:cNvPr id="214" name="Google Shape;214;p21"/>
            <p:cNvSpPr/>
            <p:nvPr/>
          </p:nvSpPr>
          <p:spPr>
            <a:xfrm>
              <a:off x="9342578" y="4953403"/>
              <a:ext cx="2340759" cy="523200"/>
            </a:xfrm>
            <a:prstGeom prst="rect">
              <a:avLst/>
            </a:prstGeom>
            <a:solidFill>
              <a:schemeClr val="lt1"/>
            </a:solidFill>
            <a:ln w="12700" cap="flat" cmpd="sng">
              <a:solidFill>
                <a:srgbClr val="FF0000"/>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ES" kern="0" dirty="0" err="1">
                  <a:solidFill>
                    <a:srgbClr val="C00000"/>
                  </a:solidFill>
                  <a:latin typeface="Calibri"/>
                  <a:ea typeface="Calibri"/>
                  <a:cs typeface="Calibri"/>
                  <a:sym typeface="Calibri"/>
                </a:rPr>
                <a:t>Tarjeta_propiedad</a:t>
              </a:r>
              <a:endParaRPr kern="0" dirty="0">
                <a:solidFill>
                  <a:srgbClr val="C00000"/>
                </a:solidFill>
                <a:latin typeface="Calibri"/>
                <a:ea typeface="Calibri"/>
                <a:cs typeface="Calibri"/>
                <a:sym typeface="Calibri"/>
              </a:endParaRPr>
            </a:p>
          </p:txBody>
        </p:sp>
        <p:cxnSp>
          <p:nvCxnSpPr>
            <p:cNvPr id="215" name="Google Shape;215;p21"/>
            <p:cNvCxnSpPr/>
            <p:nvPr/>
          </p:nvCxnSpPr>
          <p:spPr>
            <a:xfrm>
              <a:off x="10151219" y="3693741"/>
              <a:ext cx="35326" cy="1259662"/>
            </a:xfrm>
            <a:prstGeom prst="straightConnector1">
              <a:avLst/>
            </a:prstGeom>
            <a:noFill/>
            <a:ln w="9525" cap="flat" cmpd="sng">
              <a:solidFill>
                <a:srgbClr val="FF0000"/>
              </a:solidFill>
              <a:prstDash val="dash"/>
              <a:round/>
              <a:headEnd type="none" w="sm" len="sm"/>
              <a:tailEnd type="none" w="sm" len="sm"/>
            </a:ln>
          </p:spPr>
        </p:cxnSp>
      </p:grpSp>
      <p:sp>
        <p:nvSpPr>
          <p:cNvPr id="216" name="Google Shape;216;p21"/>
          <p:cNvSpPr txBox="1"/>
          <p:nvPr/>
        </p:nvSpPr>
        <p:spPr>
          <a:xfrm>
            <a:off x="11110340" y="2622654"/>
            <a:ext cx="1599525" cy="440700"/>
          </a:xfrm>
          <a:prstGeom prst="rect">
            <a:avLst/>
          </a:prstGeom>
          <a:noFill/>
          <a:ln>
            <a:noFill/>
          </a:ln>
        </p:spPr>
        <p:txBody>
          <a:bodyPr spcFirstLastPara="1" wrap="square" lIns="91425" tIns="91425" rIns="91425" bIns="91425" anchor="t" anchorCtr="0">
            <a:noAutofit/>
          </a:bodyPr>
          <a:lstStyle/>
          <a:p>
            <a:pPr defTabSz="914422">
              <a:buClr>
                <a:srgbClr val="000000"/>
              </a:buClr>
            </a:pPr>
            <a:r>
              <a:rPr lang="es-ES" sz="1587" kern="0" dirty="0" err="1">
                <a:solidFill>
                  <a:srgbClr val="000000"/>
                </a:solidFill>
                <a:latin typeface="Arial"/>
                <a:cs typeface="Arial"/>
                <a:sym typeface="Arial"/>
              </a:rPr>
              <a:t>l_automoviles</a:t>
            </a:r>
            <a:endParaRPr sz="1587" kern="0" dirty="0">
              <a:solidFill>
                <a:srgbClr val="000000"/>
              </a:solidFill>
              <a:latin typeface="Arial"/>
              <a:cs typeface="Arial"/>
              <a:sym typeface="Arial"/>
            </a:endParaRPr>
          </a:p>
        </p:txBody>
      </p:sp>
      <p:sp>
        <p:nvSpPr>
          <p:cNvPr id="4" name="Triángulo isósceles 3"/>
          <p:cNvSpPr/>
          <p:nvPr/>
        </p:nvSpPr>
        <p:spPr>
          <a:xfrm>
            <a:off x="9454810" y="3925840"/>
            <a:ext cx="202710" cy="273817"/>
          </a:xfrm>
          <a:prstGeom prst="triangl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040"/>
          </a:p>
        </p:txBody>
      </p:sp>
      <p:sp>
        <p:nvSpPr>
          <p:cNvPr id="17" name="Triángulo isósceles 16"/>
          <p:cNvSpPr/>
          <p:nvPr/>
        </p:nvSpPr>
        <p:spPr>
          <a:xfrm>
            <a:off x="10410074" y="3932744"/>
            <a:ext cx="202710" cy="273817"/>
          </a:xfrm>
          <a:prstGeom prst="triangl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040"/>
          </a:p>
        </p:txBody>
      </p:sp>
      <p:sp>
        <p:nvSpPr>
          <p:cNvPr id="5" name="CuadroTexto 4"/>
          <p:cNvSpPr txBox="1"/>
          <p:nvPr/>
        </p:nvSpPr>
        <p:spPr>
          <a:xfrm>
            <a:off x="8737667" y="4461750"/>
            <a:ext cx="1109150" cy="336567"/>
          </a:xfrm>
          <a:prstGeom prst="rect">
            <a:avLst/>
          </a:prstGeom>
          <a:noFill/>
        </p:spPr>
        <p:txBody>
          <a:bodyPr wrap="none" rtlCol="0">
            <a:spAutoFit/>
          </a:bodyPr>
          <a:lstStyle/>
          <a:p>
            <a:r>
              <a:rPr lang="es-ES" sz="1587" dirty="0">
                <a:solidFill>
                  <a:schemeClr val="accent6"/>
                </a:solidFill>
              </a:rPr>
              <a:t>propietario</a:t>
            </a:r>
            <a:endParaRPr lang="es-CO" sz="1587" dirty="0">
              <a:solidFill>
                <a:schemeClr val="accent6"/>
              </a:solidFill>
            </a:endParaRPr>
          </a:p>
        </p:txBody>
      </p:sp>
      <p:sp>
        <p:nvSpPr>
          <p:cNvPr id="19" name="CuadroTexto 18"/>
          <p:cNvSpPr txBox="1"/>
          <p:nvPr/>
        </p:nvSpPr>
        <p:spPr>
          <a:xfrm>
            <a:off x="10359170" y="4423607"/>
            <a:ext cx="876778" cy="336567"/>
          </a:xfrm>
          <a:prstGeom prst="rect">
            <a:avLst/>
          </a:prstGeom>
          <a:noFill/>
        </p:spPr>
        <p:txBody>
          <a:bodyPr wrap="none" rtlCol="0">
            <a:spAutoFit/>
          </a:bodyPr>
          <a:lstStyle/>
          <a:p>
            <a:r>
              <a:rPr lang="es-ES" sz="1587" dirty="0" err="1">
                <a:solidFill>
                  <a:schemeClr val="accent6"/>
                </a:solidFill>
              </a:rPr>
              <a:t>vehiculo</a:t>
            </a:r>
            <a:endParaRPr lang="es-CO" sz="1587" dirty="0">
              <a:solidFill>
                <a:schemeClr val="accent6"/>
              </a:solidFill>
            </a:endParaRPr>
          </a:p>
        </p:txBody>
      </p:sp>
      <p:sp>
        <p:nvSpPr>
          <p:cNvPr id="20" name="Google Shape;213;p21"/>
          <p:cNvSpPr txBox="1"/>
          <p:nvPr/>
        </p:nvSpPr>
        <p:spPr>
          <a:xfrm>
            <a:off x="8935392" y="3722118"/>
            <a:ext cx="518400" cy="3693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dirty="0">
                <a:solidFill>
                  <a:schemeClr val="accent6"/>
                </a:solidFill>
                <a:latin typeface="Calibri"/>
                <a:ea typeface="Calibri"/>
                <a:cs typeface="Calibri"/>
                <a:sym typeface="Calibri"/>
              </a:rPr>
              <a:t> 1 </a:t>
            </a:r>
            <a:endParaRPr kern="0" dirty="0">
              <a:solidFill>
                <a:schemeClr val="accent6"/>
              </a:solidFill>
              <a:latin typeface="Calibri"/>
              <a:ea typeface="Calibri"/>
              <a:cs typeface="Calibri"/>
              <a:sym typeface="Calibri"/>
            </a:endParaRPr>
          </a:p>
        </p:txBody>
      </p:sp>
      <p:sp>
        <p:nvSpPr>
          <p:cNvPr id="21" name="Google Shape;213;p21"/>
          <p:cNvSpPr txBox="1"/>
          <p:nvPr/>
        </p:nvSpPr>
        <p:spPr>
          <a:xfrm>
            <a:off x="10602993" y="3675801"/>
            <a:ext cx="518400" cy="357369"/>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dirty="0">
                <a:solidFill>
                  <a:schemeClr val="accent6"/>
                </a:solidFill>
                <a:latin typeface="Calibri"/>
                <a:ea typeface="Calibri"/>
                <a:cs typeface="Calibri"/>
                <a:sym typeface="Calibri"/>
              </a:rPr>
              <a:t> 1 </a:t>
            </a:r>
            <a:endParaRPr kern="0" dirty="0">
              <a:solidFill>
                <a:schemeClr val="accent6"/>
              </a:solidFill>
              <a:latin typeface="Calibri"/>
              <a:ea typeface="Calibri"/>
              <a:cs typeface="Calibri"/>
              <a:sym typeface="Calibri"/>
            </a:endParaRPr>
          </a:p>
        </p:txBody>
      </p:sp>
    </p:spTree>
    <p:extLst>
      <p:ext uri="{BB962C8B-B14F-4D97-AF65-F5344CB8AC3E}">
        <p14:creationId xmlns:p14="http://schemas.microsoft.com/office/powerpoint/2010/main" val="245469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2"/>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r>
              <a:rPr lang="es-CO" dirty="0"/>
              <a:t>Todo Partes Agregación</a:t>
            </a:r>
            <a:endParaRPr dirty="0"/>
          </a:p>
        </p:txBody>
      </p:sp>
      <p:sp>
        <p:nvSpPr>
          <p:cNvPr id="222" name="Google Shape;222;p22"/>
          <p:cNvSpPr txBox="1">
            <a:spLocks noGrp="1"/>
          </p:cNvSpPr>
          <p:nvPr>
            <p:ph type="body" idx="1"/>
          </p:nvPr>
        </p:nvSpPr>
        <p:spPr>
          <a:xfrm>
            <a:off x="949960" y="2069042"/>
            <a:ext cx="5624400" cy="4931400"/>
          </a:xfrm>
          <a:prstGeom prst="rect">
            <a:avLst/>
          </a:prstGeom>
          <a:noFill/>
          <a:ln>
            <a:noFill/>
          </a:ln>
        </p:spPr>
        <p:txBody>
          <a:bodyPr spcFirstLastPara="1" vert="horz" wrap="square" lIns="91425" tIns="45701" rIns="91425" bIns="45701" rtlCol="0" anchor="t" anchorCtr="0">
            <a:noAutofit/>
          </a:bodyPr>
          <a:lstStyle/>
          <a:p>
            <a:pPr marL="259078" indent="-259078">
              <a:spcBef>
                <a:spcPts val="0"/>
              </a:spcBef>
              <a:buSzPts val="2400"/>
            </a:pPr>
            <a:r>
              <a:rPr lang="es-CO" sz="2400"/>
              <a:t>Acomplamiento más fuerte entre clases que la asociación</a:t>
            </a:r>
            <a:endParaRPr sz="2400"/>
          </a:p>
          <a:p>
            <a:pPr marL="259078" indent="-259078">
              <a:buSzPts val="2400"/>
            </a:pPr>
            <a:r>
              <a:rPr lang="es-CO" sz="2400"/>
              <a:t>Una de las clases representa el TODO y las demás las PARTES</a:t>
            </a:r>
            <a:endParaRPr/>
          </a:p>
          <a:p>
            <a:pPr marL="259078" indent="-259078">
              <a:buSzPts val="2400"/>
            </a:pPr>
            <a:r>
              <a:rPr lang="es-CO" sz="2400"/>
              <a:t>Un objeto será representado por el TODO + las Partes</a:t>
            </a:r>
            <a:endParaRPr sz="2400"/>
          </a:p>
          <a:p>
            <a:pPr marL="259078" indent="-259078">
              <a:buSzPts val="2400"/>
            </a:pPr>
            <a:r>
              <a:rPr lang="es-CO" sz="2400"/>
              <a:t>Se puede entender la agregación como una serie de clases que aparecen como atributos de otras clases</a:t>
            </a:r>
            <a:endParaRPr sz="2400"/>
          </a:p>
          <a:p>
            <a:pPr marL="259078" indent="-259078">
              <a:buSzPts val="2400"/>
            </a:pPr>
            <a:r>
              <a:rPr lang="es-CO" sz="2400"/>
              <a:t>El rombo en blanco está en la clase propietaria o el todo</a:t>
            </a:r>
            <a:endParaRPr sz="2400"/>
          </a:p>
          <a:p>
            <a:pPr marL="259078" indent="-106674">
              <a:buSzPts val="2400"/>
              <a:buNone/>
            </a:pPr>
            <a:endParaRPr sz="2400"/>
          </a:p>
          <a:p>
            <a:pPr marL="259078" indent="-106674">
              <a:buSzPts val="2400"/>
              <a:buNone/>
            </a:pPr>
            <a:endParaRPr sz="2400"/>
          </a:p>
        </p:txBody>
      </p:sp>
      <p:grpSp>
        <p:nvGrpSpPr>
          <p:cNvPr id="223" name="Google Shape;223;p22"/>
          <p:cNvGrpSpPr/>
          <p:nvPr/>
        </p:nvGrpSpPr>
        <p:grpSpPr>
          <a:xfrm>
            <a:off x="7598014" y="2878908"/>
            <a:ext cx="5269533" cy="1996706"/>
            <a:chOff x="7598014" y="2878908"/>
            <a:chExt cx="5269533" cy="1996706"/>
          </a:xfrm>
        </p:grpSpPr>
        <p:sp>
          <p:nvSpPr>
            <p:cNvPr id="224" name="Google Shape;224;p22"/>
            <p:cNvSpPr/>
            <p:nvPr/>
          </p:nvSpPr>
          <p:spPr>
            <a:xfrm>
              <a:off x="9541117" y="2878908"/>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Calibri"/>
                  <a:ea typeface="Calibri"/>
                  <a:cs typeface="Calibri"/>
                  <a:sym typeface="Calibri"/>
                </a:rPr>
                <a:t>Clase TODO</a:t>
              </a:r>
              <a:endParaRPr kern="0">
                <a:solidFill>
                  <a:srgbClr val="C00000"/>
                </a:solidFill>
                <a:latin typeface="Calibri"/>
                <a:ea typeface="Calibri"/>
                <a:cs typeface="Calibri"/>
                <a:sym typeface="Calibri"/>
              </a:endParaRPr>
            </a:p>
          </p:txBody>
        </p:sp>
        <p:sp>
          <p:nvSpPr>
            <p:cNvPr id="225" name="Google Shape;225;p22"/>
            <p:cNvSpPr/>
            <p:nvPr/>
          </p:nvSpPr>
          <p:spPr>
            <a:xfrm>
              <a:off x="11401447" y="4352414"/>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Calibri"/>
                  <a:ea typeface="Calibri"/>
                  <a:cs typeface="Calibri"/>
                  <a:sym typeface="Calibri"/>
                </a:rPr>
                <a:t>Clase Parte</a:t>
              </a:r>
              <a:endParaRPr kern="0">
                <a:solidFill>
                  <a:srgbClr val="C00000"/>
                </a:solidFill>
                <a:latin typeface="Calibri"/>
                <a:ea typeface="Calibri"/>
                <a:cs typeface="Calibri"/>
                <a:sym typeface="Calibri"/>
              </a:endParaRPr>
            </a:p>
          </p:txBody>
        </p:sp>
        <p:sp>
          <p:nvSpPr>
            <p:cNvPr id="226" name="Google Shape;226;p22"/>
            <p:cNvSpPr/>
            <p:nvPr/>
          </p:nvSpPr>
          <p:spPr>
            <a:xfrm>
              <a:off x="10140206" y="3402128"/>
              <a:ext cx="268014" cy="305023"/>
            </a:xfrm>
            <a:prstGeom prst="flowChartDecision">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endParaRPr kern="0">
                <a:solidFill>
                  <a:srgbClr val="FFFFFF"/>
                </a:solidFill>
                <a:latin typeface="Calibri"/>
                <a:ea typeface="Calibri"/>
                <a:cs typeface="Calibri"/>
                <a:sym typeface="Calibri"/>
              </a:endParaRPr>
            </a:p>
          </p:txBody>
        </p:sp>
        <p:cxnSp>
          <p:nvCxnSpPr>
            <p:cNvPr id="227" name="Google Shape;227;p22"/>
            <p:cNvCxnSpPr>
              <a:stCxn id="226" idx="2"/>
              <a:endCxn id="225" idx="0"/>
            </p:cNvCxnSpPr>
            <p:nvPr/>
          </p:nvCxnSpPr>
          <p:spPr>
            <a:xfrm rot="-5400000" flipH="1">
              <a:off x="10881713" y="3099651"/>
              <a:ext cx="645300" cy="1860300"/>
            </a:xfrm>
            <a:prstGeom prst="bentConnector3">
              <a:avLst>
                <a:gd name="adj1" fmla="val 50000"/>
              </a:avLst>
            </a:prstGeom>
            <a:noFill/>
            <a:ln w="9525" cap="flat" cmpd="sng">
              <a:solidFill>
                <a:schemeClr val="accent1"/>
              </a:solidFill>
              <a:prstDash val="solid"/>
              <a:miter lim="800000"/>
              <a:headEnd type="none" w="sm" len="sm"/>
              <a:tailEnd type="none" w="sm" len="sm"/>
            </a:ln>
          </p:spPr>
        </p:cxnSp>
        <p:sp>
          <p:nvSpPr>
            <p:cNvPr id="228" name="Google Shape;228;p22"/>
            <p:cNvSpPr/>
            <p:nvPr/>
          </p:nvSpPr>
          <p:spPr>
            <a:xfrm>
              <a:off x="9548993" y="4352413"/>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Calibri"/>
                  <a:ea typeface="Calibri"/>
                  <a:cs typeface="Calibri"/>
                  <a:sym typeface="Calibri"/>
                </a:rPr>
                <a:t>Clase Parte</a:t>
              </a:r>
              <a:endParaRPr kern="0">
                <a:solidFill>
                  <a:srgbClr val="C00000"/>
                </a:solidFill>
                <a:latin typeface="Calibri"/>
                <a:ea typeface="Calibri"/>
                <a:cs typeface="Calibri"/>
                <a:sym typeface="Calibri"/>
              </a:endParaRPr>
            </a:p>
          </p:txBody>
        </p:sp>
        <p:sp>
          <p:nvSpPr>
            <p:cNvPr id="229" name="Google Shape;229;p22"/>
            <p:cNvSpPr/>
            <p:nvPr/>
          </p:nvSpPr>
          <p:spPr>
            <a:xfrm>
              <a:off x="7598014" y="4352413"/>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Calibri"/>
                  <a:ea typeface="Calibri"/>
                  <a:cs typeface="Calibri"/>
                  <a:sym typeface="Calibri"/>
                </a:rPr>
                <a:t>Clase Parte</a:t>
              </a:r>
              <a:endParaRPr kern="0">
                <a:solidFill>
                  <a:srgbClr val="C00000"/>
                </a:solidFill>
                <a:latin typeface="Calibri"/>
                <a:ea typeface="Calibri"/>
                <a:cs typeface="Calibri"/>
                <a:sym typeface="Calibri"/>
              </a:endParaRPr>
            </a:p>
          </p:txBody>
        </p:sp>
        <p:cxnSp>
          <p:nvCxnSpPr>
            <p:cNvPr id="230" name="Google Shape;230;p22"/>
            <p:cNvCxnSpPr>
              <a:stCxn id="229" idx="0"/>
              <a:endCxn id="226" idx="2"/>
            </p:cNvCxnSpPr>
            <p:nvPr/>
          </p:nvCxnSpPr>
          <p:spPr>
            <a:xfrm rot="-5400000">
              <a:off x="8979964" y="3058213"/>
              <a:ext cx="645300" cy="1943100"/>
            </a:xfrm>
            <a:prstGeom prst="bentConnector3">
              <a:avLst>
                <a:gd name="adj1" fmla="val 50000"/>
              </a:avLst>
            </a:prstGeom>
            <a:noFill/>
            <a:ln w="9525" cap="flat" cmpd="sng">
              <a:solidFill>
                <a:schemeClr val="accent1"/>
              </a:solidFill>
              <a:prstDash val="solid"/>
              <a:miter lim="800000"/>
              <a:headEnd type="none" w="sm" len="sm"/>
              <a:tailEnd type="none" w="sm" len="sm"/>
            </a:ln>
          </p:spPr>
        </p:cxnSp>
        <p:cxnSp>
          <p:nvCxnSpPr>
            <p:cNvPr id="231" name="Google Shape;231;p22"/>
            <p:cNvCxnSpPr>
              <a:stCxn id="228" idx="0"/>
              <a:endCxn id="226" idx="2"/>
            </p:cNvCxnSpPr>
            <p:nvPr/>
          </p:nvCxnSpPr>
          <p:spPr>
            <a:xfrm rot="5400000" flipH="1">
              <a:off x="9955493" y="4025863"/>
              <a:ext cx="645300" cy="7800"/>
            </a:xfrm>
            <a:prstGeom prst="bentConnector3">
              <a:avLst>
                <a:gd name="adj1" fmla="val 50000"/>
              </a:avLst>
            </a:prstGeom>
            <a:noFill/>
            <a:ln w="9525" cap="flat" cmpd="sng">
              <a:solidFill>
                <a:schemeClr val="accent1"/>
              </a:solidFill>
              <a:prstDash val="solid"/>
              <a:miter lim="800000"/>
              <a:headEnd type="none" w="sm" len="sm"/>
              <a:tailEnd type="none" w="sm" len="sm"/>
            </a:ln>
          </p:spPr>
        </p:cxnSp>
      </p:grpSp>
    </p:spTree>
    <p:extLst>
      <p:ext uri="{BB962C8B-B14F-4D97-AF65-F5344CB8AC3E}">
        <p14:creationId xmlns:p14="http://schemas.microsoft.com/office/powerpoint/2010/main" val="422580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4"/>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r>
              <a:rPr lang="es-CO" dirty="0"/>
              <a:t>Todo Partes Composición</a:t>
            </a:r>
            <a:endParaRPr dirty="0"/>
          </a:p>
        </p:txBody>
      </p:sp>
      <p:sp>
        <p:nvSpPr>
          <p:cNvPr id="243" name="Google Shape;243;p24"/>
          <p:cNvSpPr txBox="1">
            <a:spLocks noGrp="1"/>
          </p:cNvSpPr>
          <p:nvPr>
            <p:ph type="body" idx="1"/>
          </p:nvPr>
        </p:nvSpPr>
        <p:spPr>
          <a:xfrm>
            <a:off x="949960" y="2069042"/>
            <a:ext cx="6318000" cy="4931400"/>
          </a:xfrm>
          <a:prstGeom prst="rect">
            <a:avLst/>
          </a:prstGeom>
          <a:noFill/>
          <a:ln>
            <a:noFill/>
          </a:ln>
        </p:spPr>
        <p:txBody>
          <a:bodyPr spcFirstLastPara="1" vert="horz" wrap="square" lIns="91425" tIns="45701" rIns="91425" bIns="45701" rtlCol="0" anchor="t" anchorCtr="0">
            <a:noAutofit/>
          </a:bodyPr>
          <a:lstStyle/>
          <a:p>
            <a:pPr marL="259078" indent="-259078">
              <a:spcBef>
                <a:spcPts val="0"/>
              </a:spcBef>
              <a:buSzPts val="2935"/>
            </a:pPr>
            <a:r>
              <a:rPr lang="es-CO" sz="2935"/>
              <a:t>Tipo especial de agregación</a:t>
            </a:r>
            <a:endParaRPr sz="2935"/>
          </a:p>
          <a:p>
            <a:pPr marL="259078" indent="-259078">
              <a:buSzPts val="2935"/>
            </a:pPr>
            <a:r>
              <a:rPr lang="es-CO" sz="2935"/>
              <a:t>Supone algunas restricciones</a:t>
            </a:r>
            <a:endParaRPr/>
          </a:p>
          <a:p>
            <a:pPr marL="259078" indent="-259078">
              <a:buSzPts val="2935"/>
            </a:pPr>
            <a:r>
              <a:rPr lang="es-CO" sz="2935"/>
              <a:t>Cada componente pertenece a un solo todo. Los componentes no tienen sentido fuera del objeto resultante</a:t>
            </a:r>
            <a:endParaRPr/>
          </a:p>
          <a:p>
            <a:pPr marL="259078" indent="-259078">
              <a:buSzPts val="2935"/>
            </a:pPr>
            <a:r>
              <a:rPr lang="es-CO" sz="2935"/>
              <a:t>Si el objeto completo se borra o se copia, sus partes se copian o suprimen con él</a:t>
            </a:r>
            <a:endParaRPr/>
          </a:p>
          <a:p>
            <a:pPr marL="259078" indent="-259078">
              <a:buSzPts val="2935"/>
            </a:pPr>
            <a:r>
              <a:rPr lang="es-CO" sz="2935"/>
              <a:t>El rombo en este caso, es relleno</a:t>
            </a:r>
            <a:endParaRPr/>
          </a:p>
          <a:p>
            <a:pPr marL="259078" indent="-259078">
              <a:buSzPts val="2935"/>
            </a:pPr>
            <a:r>
              <a:rPr lang="es-CO" sz="2935"/>
              <a:t>“..es parte de…”</a:t>
            </a:r>
            <a:endParaRPr sz="2935"/>
          </a:p>
        </p:txBody>
      </p:sp>
      <p:grpSp>
        <p:nvGrpSpPr>
          <p:cNvPr id="244" name="Google Shape;244;p24"/>
          <p:cNvGrpSpPr/>
          <p:nvPr/>
        </p:nvGrpSpPr>
        <p:grpSpPr>
          <a:xfrm>
            <a:off x="8645806" y="2311350"/>
            <a:ext cx="3331162" cy="2223431"/>
            <a:chOff x="8645805" y="2311349"/>
            <a:chExt cx="3331163" cy="2223431"/>
          </a:xfrm>
        </p:grpSpPr>
        <p:sp>
          <p:nvSpPr>
            <p:cNvPr id="245" name="Google Shape;245;p24"/>
            <p:cNvSpPr/>
            <p:nvPr/>
          </p:nvSpPr>
          <p:spPr>
            <a:xfrm>
              <a:off x="9470344" y="2311349"/>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dirty="0" err="1">
                  <a:solidFill>
                    <a:srgbClr val="C00000"/>
                  </a:solidFill>
                  <a:latin typeface="Calibri"/>
                  <a:ea typeface="Calibri"/>
                  <a:cs typeface="Calibri"/>
                  <a:sym typeface="Calibri"/>
                </a:rPr>
                <a:t>Album</a:t>
              </a:r>
              <a:endParaRPr kern="0" dirty="0">
                <a:solidFill>
                  <a:srgbClr val="C00000"/>
                </a:solidFill>
                <a:latin typeface="Calibri"/>
                <a:ea typeface="Calibri"/>
                <a:cs typeface="Calibri"/>
                <a:sym typeface="Calibri"/>
              </a:endParaRPr>
            </a:p>
          </p:txBody>
        </p:sp>
        <p:sp>
          <p:nvSpPr>
            <p:cNvPr id="246" name="Google Shape;246;p24"/>
            <p:cNvSpPr/>
            <p:nvPr/>
          </p:nvSpPr>
          <p:spPr>
            <a:xfrm>
              <a:off x="10510868" y="4011580"/>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ES" kern="0" dirty="0">
                  <a:solidFill>
                    <a:srgbClr val="C00000"/>
                  </a:solidFill>
                  <a:latin typeface="Calibri"/>
                  <a:ea typeface="Calibri"/>
                  <a:cs typeface="Calibri"/>
                  <a:sym typeface="Calibri"/>
                </a:rPr>
                <a:t>Lamina</a:t>
              </a:r>
              <a:endParaRPr kern="0" dirty="0">
                <a:solidFill>
                  <a:srgbClr val="C00000"/>
                </a:solidFill>
                <a:latin typeface="Calibri"/>
                <a:ea typeface="Calibri"/>
                <a:cs typeface="Calibri"/>
                <a:sym typeface="Calibri"/>
              </a:endParaRPr>
            </a:p>
          </p:txBody>
        </p:sp>
        <p:sp>
          <p:nvSpPr>
            <p:cNvPr id="247" name="Google Shape;247;p24"/>
            <p:cNvSpPr/>
            <p:nvPr/>
          </p:nvSpPr>
          <p:spPr>
            <a:xfrm>
              <a:off x="10069433" y="2834569"/>
              <a:ext cx="268014" cy="305023"/>
            </a:xfrm>
            <a:prstGeom prst="flowChartDecision">
              <a:avLst/>
            </a:prstGeom>
            <a:solidFill>
              <a:schemeClr val="dk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endParaRPr kern="0">
                <a:solidFill>
                  <a:srgbClr val="FFFFFF"/>
                </a:solidFill>
                <a:latin typeface="Calibri"/>
                <a:ea typeface="Calibri"/>
                <a:cs typeface="Calibri"/>
                <a:sym typeface="Calibri"/>
              </a:endParaRPr>
            </a:p>
          </p:txBody>
        </p:sp>
        <p:sp>
          <p:nvSpPr>
            <p:cNvPr id="248" name="Google Shape;248;p24"/>
            <p:cNvSpPr/>
            <p:nvPr/>
          </p:nvSpPr>
          <p:spPr>
            <a:xfrm>
              <a:off x="8645805" y="4011580"/>
              <a:ext cx="1466100" cy="523200"/>
            </a:xfrm>
            <a:prstGeom prst="rect">
              <a:avLst/>
            </a:prstGeom>
            <a:solidFill>
              <a:schemeClr val="lt1"/>
            </a:solidFill>
            <a:ln w="12700" cap="flat" cmpd="sng">
              <a:solidFill>
                <a:srgbClr val="42719B"/>
              </a:solidFill>
              <a:prstDash val="solid"/>
              <a:miter lim="800000"/>
              <a:headEnd type="none" w="sm" len="sm"/>
              <a:tailEnd type="none" w="sm" len="sm"/>
            </a:ln>
          </p:spPr>
          <p:txBody>
            <a:bodyPr spcFirstLastPara="1" wrap="square" lIns="91425" tIns="45701" rIns="91425" bIns="45701" anchor="ctr" anchorCtr="0">
              <a:noAutofit/>
            </a:bodyPr>
            <a:lstStyle/>
            <a:p>
              <a:pPr algn="ctr" defTabSz="914422">
                <a:buClr>
                  <a:srgbClr val="000000"/>
                </a:buClr>
              </a:pPr>
              <a:r>
                <a:rPr lang="es-CO" kern="0">
                  <a:solidFill>
                    <a:srgbClr val="C00000"/>
                  </a:solidFill>
                  <a:latin typeface="Calibri"/>
                  <a:ea typeface="Calibri"/>
                  <a:cs typeface="Calibri"/>
                  <a:sym typeface="Calibri"/>
                </a:rPr>
                <a:t>Tapa</a:t>
              </a:r>
              <a:endParaRPr kern="0">
                <a:solidFill>
                  <a:srgbClr val="C00000"/>
                </a:solidFill>
                <a:latin typeface="Calibri"/>
                <a:ea typeface="Calibri"/>
                <a:cs typeface="Calibri"/>
                <a:sym typeface="Calibri"/>
              </a:endParaRPr>
            </a:p>
          </p:txBody>
        </p:sp>
        <p:cxnSp>
          <p:nvCxnSpPr>
            <p:cNvPr id="249" name="Google Shape;249;p24"/>
            <p:cNvCxnSpPr>
              <a:stCxn id="247" idx="2"/>
              <a:endCxn id="248" idx="0"/>
            </p:cNvCxnSpPr>
            <p:nvPr/>
          </p:nvCxnSpPr>
          <p:spPr>
            <a:xfrm rot="5400000">
              <a:off x="9355040" y="3163292"/>
              <a:ext cx="872100" cy="824700"/>
            </a:xfrm>
            <a:prstGeom prst="bentConnector3">
              <a:avLst>
                <a:gd name="adj1" fmla="val 50000"/>
              </a:avLst>
            </a:prstGeom>
            <a:noFill/>
            <a:ln w="9525" cap="flat" cmpd="sng">
              <a:solidFill>
                <a:schemeClr val="accent1"/>
              </a:solidFill>
              <a:prstDash val="solid"/>
              <a:miter lim="800000"/>
              <a:headEnd type="none" w="sm" len="sm"/>
              <a:tailEnd type="none" w="sm" len="sm"/>
            </a:ln>
          </p:spPr>
        </p:cxnSp>
        <p:cxnSp>
          <p:nvCxnSpPr>
            <p:cNvPr id="250" name="Google Shape;250;p24"/>
            <p:cNvCxnSpPr>
              <a:stCxn id="247" idx="2"/>
              <a:endCxn id="246" idx="0"/>
            </p:cNvCxnSpPr>
            <p:nvPr/>
          </p:nvCxnSpPr>
          <p:spPr>
            <a:xfrm rot="-5400000" flipH="1">
              <a:off x="10287590" y="3055442"/>
              <a:ext cx="872100" cy="1040400"/>
            </a:xfrm>
            <a:prstGeom prst="bentConnector3">
              <a:avLst>
                <a:gd name="adj1" fmla="val 50000"/>
              </a:avLst>
            </a:prstGeom>
            <a:noFill/>
            <a:ln w="9525" cap="flat" cmpd="sng">
              <a:solidFill>
                <a:schemeClr val="accent1"/>
              </a:solidFill>
              <a:prstDash val="solid"/>
              <a:miter lim="800000"/>
              <a:headEnd type="none" w="sm" len="sm"/>
              <a:tailEnd type="none" w="sm" len="sm"/>
            </a:ln>
          </p:spPr>
        </p:cxnSp>
        <p:sp>
          <p:nvSpPr>
            <p:cNvPr id="251" name="Google Shape;251;p24"/>
            <p:cNvSpPr txBox="1"/>
            <p:nvPr/>
          </p:nvSpPr>
          <p:spPr>
            <a:xfrm>
              <a:off x="9916510" y="3168865"/>
              <a:ext cx="301800" cy="3693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a:solidFill>
                    <a:srgbClr val="000000"/>
                  </a:solidFill>
                  <a:latin typeface="Calibri"/>
                  <a:ea typeface="Calibri"/>
                  <a:cs typeface="Calibri"/>
                  <a:sym typeface="Calibri"/>
                </a:rPr>
                <a:t>1</a:t>
              </a:r>
              <a:endParaRPr kern="0">
                <a:solidFill>
                  <a:srgbClr val="000000"/>
                </a:solidFill>
                <a:latin typeface="Calibri"/>
                <a:ea typeface="Calibri"/>
                <a:cs typeface="Calibri"/>
                <a:sym typeface="Calibri"/>
              </a:endParaRPr>
            </a:p>
          </p:txBody>
        </p:sp>
        <p:sp>
          <p:nvSpPr>
            <p:cNvPr id="252" name="Google Shape;252;p24"/>
            <p:cNvSpPr txBox="1"/>
            <p:nvPr/>
          </p:nvSpPr>
          <p:spPr>
            <a:xfrm>
              <a:off x="8954814" y="3531473"/>
              <a:ext cx="301800" cy="3693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a:solidFill>
                    <a:srgbClr val="000000"/>
                  </a:solidFill>
                  <a:latin typeface="Calibri"/>
                  <a:ea typeface="Calibri"/>
                  <a:cs typeface="Calibri"/>
                  <a:sym typeface="Calibri"/>
                </a:rPr>
                <a:t>1</a:t>
              </a:r>
              <a:endParaRPr kern="0">
                <a:solidFill>
                  <a:srgbClr val="000000"/>
                </a:solidFill>
                <a:latin typeface="Calibri"/>
                <a:ea typeface="Calibri"/>
                <a:cs typeface="Calibri"/>
                <a:sym typeface="Calibri"/>
              </a:endParaRPr>
            </a:p>
          </p:txBody>
        </p:sp>
        <p:sp>
          <p:nvSpPr>
            <p:cNvPr id="253" name="Google Shape;253;p24"/>
            <p:cNvSpPr txBox="1"/>
            <p:nvPr/>
          </p:nvSpPr>
          <p:spPr>
            <a:xfrm>
              <a:off x="11385854" y="3576450"/>
              <a:ext cx="535800" cy="3693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kern="0">
                  <a:solidFill>
                    <a:srgbClr val="000000"/>
                  </a:solidFill>
                  <a:latin typeface="Calibri"/>
                  <a:ea typeface="Calibri"/>
                  <a:cs typeface="Calibri"/>
                  <a:sym typeface="Calibri"/>
                </a:rPr>
                <a:t>670</a:t>
              </a:r>
              <a:endParaRPr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187660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5"/>
          <p:cNvSpPr txBox="1">
            <a:spLocks noGrp="1"/>
          </p:cNvSpPr>
          <p:nvPr>
            <p:ph type="ctrTitle"/>
          </p:nvPr>
        </p:nvSpPr>
        <p:spPr>
          <a:xfrm>
            <a:off x="1727200" y="1272012"/>
            <a:ext cx="10363200" cy="2706000"/>
          </a:xfrm>
          <a:prstGeom prst="rect">
            <a:avLst/>
          </a:prstGeom>
          <a:noFill/>
          <a:ln>
            <a:noFill/>
          </a:ln>
        </p:spPr>
        <p:txBody>
          <a:bodyPr spcFirstLastPara="1" vert="horz" wrap="square" lIns="91425" tIns="45701" rIns="91425" bIns="45701" rtlCol="0" anchor="b" anchorCtr="0">
            <a:noAutofit/>
          </a:bodyPr>
          <a:lstStyle/>
          <a:p>
            <a:pPr algn="r"/>
            <a:r>
              <a:rPr lang="es-CO"/>
              <a:t>Herencia</a:t>
            </a:r>
            <a:endParaRPr/>
          </a:p>
        </p:txBody>
      </p:sp>
      <p:pic>
        <p:nvPicPr>
          <p:cNvPr id="259" name="Google Shape;259;p25"/>
          <p:cNvPicPr preferRelativeResize="0"/>
          <p:nvPr/>
        </p:nvPicPr>
        <p:blipFill rotWithShape="1">
          <a:blip r:embed="rId3">
            <a:alphaModFix/>
          </a:blip>
          <a:srcRect/>
          <a:stretch/>
        </p:blipFill>
        <p:spPr>
          <a:xfrm>
            <a:off x="2009659" y="1568749"/>
            <a:ext cx="4359610" cy="3872907"/>
          </a:xfrm>
          <a:prstGeom prst="rect">
            <a:avLst/>
          </a:prstGeom>
          <a:noFill/>
          <a:ln>
            <a:noFill/>
          </a:ln>
        </p:spPr>
      </p:pic>
    </p:spTree>
    <p:extLst>
      <p:ext uri="{BB962C8B-B14F-4D97-AF65-F5344CB8AC3E}">
        <p14:creationId xmlns:p14="http://schemas.microsoft.com/office/powerpoint/2010/main" val="3531823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6"/>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r>
              <a:rPr lang="es-CO"/>
              <a:t>La herencia es la propiedad para:</a:t>
            </a:r>
            <a:endParaRPr/>
          </a:p>
        </p:txBody>
      </p:sp>
      <p:sp>
        <p:nvSpPr>
          <p:cNvPr id="265" name="Google Shape;265;p26"/>
          <p:cNvSpPr txBox="1">
            <a:spLocks noGrp="1"/>
          </p:cNvSpPr>
          <p:nvPr>
            <p:ph type="body" idx="1"/>
          </p:nvPr>
        </p:nvSpPr>
        <p:spPr>
          <a:xfrm>
            <a:off x="949960" y="2069042"/>
            <a:ext cx="11917800" cy="4931400"/>
          </a:xfrm>
          <a:prstGeom prst="rect">
            <a:avLst/>
          </a:prstGeom>
          <a:noFill/>
          <a:ln>
            <a:noFill/>
          </a:ln>
        </p:spPr>
        <p:txBody>
          <a:bodyPr spcFirstLastPara="1" vert="horz" wrap="square" lIns="91425" tIns="45701" rIns="91425" bIns="45701" rtlCol="0" anchor="t" anchorCtr="0">
            <a:noAutofit/>
          </a:bodyPr>
          <a:lstStyle/>
          <a:p>
            <a:pPr marL="259078" indent="-259078">
              <a:lnSpc>
                <a:spcPct val="80000"/>
              </a:lnSpc>
              <a:spcBef>
                <a:spcPts val="0"/>
              </a:spcBef>
              <a:buSzPts val="2935"/>
            </a:pPr>
            <a:r>
              <a:rPr lang="es-CO" sz="2935"/>
              <a:t>Propiedad para:</a:t>
            </a:r>
            <a:endParaRPr/>
          </a:p>
          <a:p>
            <a:pPr marL="777235" lvl="1" indent="-259078">
              <a:lnSpc>
                <a:spcPct val="80000"/>
              </a:lnSpc>
              <a:buSzPts val="2516"/>
            </a:pPr>
            <a:r>
              <a:rPr lang="es-CO" sz="2516"/>
              <a:t>Compartir atributos y métodos entre clases. </a:t>
            </a:r>
            <a:endParaRPr/>
          </a:p>
          <a:p>
            <a:pPr marL="777235" lvl="1" indent="-259078">
              <a:lnSpc>
                <a:spcPct val="80000"/>
              </a:lnSpc>
              <a:buSzPts val="2516"/>
            </a:pPr>
            <a:r>
              <a:rPr lang="es-CO" sz="2516"/>
              <a:t>Definir nuevas clases usando como base clases ya existentes. </a:t>
            </a:r>
            <a:endParaRPr/>
          </a:p>
          <a:p>
            <a:pPr marL="259078" indent="-259078">
              <a:lnSpc>
                <a:spcPct val="80000"/>
              </a:lnSpc>
              <a:buSzPts val="2935"/>
            </a:pPr>
            <a:r>
              <a:rPr lang="es-CO" sz="2935"/>
              <a:t>La clase que hereda se denomina superclase o clase padre</a:t>
            </a:r>
            <a:endParaRPr/>
          </a:p>
          <a:p>
            <a:pPr marL="259078" indent="-259078">
              <a:lnSpc>
                <a:spcPct val="80000"/>
              </a:lnSpc>
              <a:buSzPts val="2935"/>
            </a:pPr>
            <a:r>
              <a:rPr lang="es-CO" sz="2935"/>
              <a:t>La clase que quiere heredar se llama subclase o clase derivada</a:t>
            </a:r>
            <a:endParaRPr/>
          </a:p>
          <a:p>
            <a:pPr marL="777235" lvl="1" indent="-259078">
              <a:lnSpc>
                <a:spcPct val="80000"/>
              </a:lnSpc>
              <a:buSzPts val="2516"/>
            </a:pPr>
            <a:r>
              <a:rPr lang="es-CO" sz="2516"/>
              <a:t>Hereda los atributos y comportamiento que son específicos de la clase existente. </a:t>
            </a:r>
            <a:endParaRPr/>
          </a:p>
          <a:p>
            <a:pPr marL="259078" indent="-259078">
              <a:lnSpc>
                <a:spcPct val="80000"/>
              </a:lnSpc>
              <a:buSzPts val="2935"/>
            </a:pPr>
            <a:r>
              <a:rPr lang="es-CO" sz="2935"/>
              <a:t>Contribuye a desarrollo de software </a:t>
            </a:r>
            <a:endParaRPr/>
          </a:p>
          <a:p>
            <a:pPr marL="777235" lvl="1" indent="-259078">
              <a:lnSpc>
                <a:spcPct val="80000"/>
              </a:lnSpc>
              <a:buSzPts val="2516"/>
            </a:pPr>
            <a:r>
              <a:rPr lang="es-CO" sz="2516"/>
              <a:t>Fiable</a:t>
            </a:r>
            <a:endParaRPr/>
          </a:p>
          <a:p>
            <a:pPr marL="777235" lvl="1" indent="-259078">
              <a:lnSpc>
                <a:spcPct val="80000"/>
              </a:lnSpc>
              <a:buSzPts val="2516"/>
            </a:pPr>
            <a:r>
              <a:rPr lang="es-CO" sz="2516"/>
              <a:t>Comprensible</a:t>
            </a:r>
            <a:endParaRPr/>
          </a:p>
          <a:p>
            <a:pPr marL="777235" lvl="1" indent="-259078">
              <a:lnSpc>
                <a:spcPct val="80000"/>
              </a:lnSpc>
              <a:buSzPts val="2516"/>
            </a:pPr>
            <a:r>
              <a:rPr lang="es-CO" sz="2516"/>
              <a:t>De bajo costo</a:t>
            </a:r>
            <a:endParaRPr/>
          </a:p>
          <a:p>
            <a:pPr marL="777235" lvl="1" indent="-259078">
              <a:lnSpc>
                <a:spcPct val="80000"/>
              </a:lnSpc>
              <a:buSzPts val="2516"/>
            </a:pPr>
            <a:r>
              <a:rPr lang="es-CO" sz="2516"/>
              <a:t>Adaptable y reutilizable</a:t>
            </a:r>
            <a:endParaRPr sz="2516"/>
          </a:p>
        </p:txBody>
      </p:sp>
    </p:spTree>
    <p:extLst>
      <p:ext uri="{BB962C8B-B14F-4D97-AF65-F5344CB8AC3E}">
        <p14:creationId xmlns:p14="http://schemas.microsoft.com/office/powerpoint/2010/main" val="30302735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7"/>
          <p:cNvSpPr txBox="1">
            <a:spLocks noGrp="1"/>
          </p:cNvSpPr>
          <p:nvPr>
            <p:ph type="title"/>
          </p:nvPr>
        </p:nvSpPr>
        <p:spPr>
          <a:xfrm>
            <a:off x="949960" y="413810"/>
            <a:ext cx="10858500" cy="1502400"/>
          </a:xfrm>
          <a:prstGeom prst="rect">
            <a:avLst/>
          </a:prstGeom>
          <a:noFill/>
          <a:ln>
            <a:noFill/>
          </a:ln>
        </p:spPr>
        <p:txBody>
          <a:bodyPr spcFirstLastPara="1" vert="horz" wrap="square" lIns="91425" tIns="45701" rIns="91425" bIns="45701" rtlCol="0" anchor="ctr" anchorCtr="0">
            <a:noAutofit/>
          </a:bodyPr>
          <a:lstStyle/>
          <a:p>
            <a:r>
              <a:rPr lang="es-CO"/>
              <a:t>Relación  entre clase padre y clase derivada</a:t>
            </a:r>
            <a:endParaRPr/>
          </a:p>
        </p:txBody>
      </p:sp>
      <p:sp>
        <p:nvSpPr>
          <p:cNvPr id="271" name="Google Shape;271;p27"/>
          <p:cNvSpPr txBox="1">
            <a:spLocks noGrp="1"/>
          </p:cNvSpPr>
          <p:nvPr>
            <p:ph type="body" idx="1"/>
          </p:nvPr>
        </p:nvSpPr>
        <p:spPr>
          <a:xfrm>
            <a:off x="2496127" y="3365828"/>
            <a:ext cx="5044440" cy="1655060"/>
          </a:xfrm>
          <a:prstGeom prst="rect">
            <a:avLst/>
          </a:prstGeom>
          <a:noFill/>
          <a:ln>
            <a:noFill/>
          </a:ln>
        </p:spPr>
        <p:txBody>
          <a:bodyPr spcFirstLastPara="1" vert="horz" wrap="square" lIns="91425" tIns="45701" rIns="91425" bIns="45701" rtlCol="0" anchor="t" anchorCtr="0">
            <a:noAutofit/>
          </a:bodyPr>
          <a:lstStyle/>
          <a:p>
            <a:pPr marL="0" indent="0">
              <a:spcBef>
                <a:spcPts val="0"/>
              </a:spcBef>
              <a:buNone/>
            </a:pPr>
            <a:r>
              <a:rPr lang="es-CO" dirty="0"/>
              <a:t>“ES-UN” es la relación que existe entre una clase padre y una clase derivada.</a:t>
            </a:r>
            <a:endParaRPr dirty="0"/>
          </a:p>
        </p:txBody>
      </p:sp>
      <p:pic>
        <p:nvPicPr>
          <p:cNvPr id="272" name="Google Shape;272;p27"/>
          <p:cNvPicPr preferRelativeResize="0"/>
          <p:nvPr/>
        </p:nvPicPr>
        <p:blipFill rotWithShape="1">
          <a:blip r:embed="rId3">
            <a:alphaModFix/>
          </a:blip>
          <a:srcRect/>
          <a:stretch/>
        </p:blipFill>
        <p:spPr>
          <a:xfrm>
            <a:off x="9432091" y="2826328"/>
            <a:ext cx="1889382" cy="2822326"/>
          </a:xfrm>
          <a:prstGeom prst="rect">
            <a:avLst/>
          </a:prstGeom>
          <a:noFill/>
          <a:ln>
            <a:noFill/>
          </a:ln>
        </p:spPr>
      </p:pic>
    </p:spTree>
    <p:extLst>
      <p:ext uri="{BB962C8B-B14F-4D97-AF65-F5344CB8AC3E}">
        <p14:creationId xmlns:p14="http://schemas.microsoft.com/office/powerpoint/2010/main" val="17084439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9"/>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r>
              <a:rPr lang="es-CO"/>
              <a:t>Tipos de Herencia</a:t>
            </a:r>
            <a:endParaRPr/>
          </a:p>
        </p:txBody>
      </p:sp>
      <p:grpSp>
        <p:nvGrpSpPr>
          <p:cNvPr id="286" name="Google Shape;286;p29"/>
          <p:cNvGrpSpPr/>
          <p:nvPr/>
        </p:nvGrpSpPr>
        <p:grpSpPr>
          <a:xfrm>
            <a:off x="2668401" y="2644083"/>
            <a:ext cx="9171600" cy="2409030"/>
            <a:chOff x="0" y="23248"/>
            <a:chExt cx="9171600" cy="2409030"/>
          </a:xfrm>
        </p:grpSpPr>
        <p:sp>
          <p:nvSpPr>
            <p:cNvPr id="287" name="Google Shape;287;p29"/>
            <p:cNvSpPr/>
            <p:nvPr/>
          </p:nvSpPr>
          <p:spPr>
            <a:xfrm>
              <a:off x="0" y="23248"/>
              <a:ext cx="9171600" cy="743400"/>
            </a:xfrm>
            <a:prstGeom prst="roundRect">
              <a:avLst>
                <a:gd name="adj" fmla="val 16667"/>
              </a:avLst>
            </a:prstGeom>
            <a:solidFill>
              <a:schemeClr val="accent4"/>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defTabSz="914422">
                <a:buClr>
                  <a:srgbClr val="000000"/>
                </a:buClr>
              </a:pPr>
              <a:endParaRPr sz="1400" kern="0">
                <a:solidFill>
                  <a:srgbClr val="000000"/>
                </a:solidFill>
                <a:latin typeface="Arial"/>
                <a:cs typeface="Arial"/>
                <a:sym typeface="Arial"/>
              </a:endParaRPr>
            </a:p>
          </p:txBody>
        </p:sp>
        <p:sp>
          <p:nvSpPr>
            <p:cNvPr id="288" name="Google Shape;288;p29"/>
            <p:cNvSpPr txBox="1"/>
            <p:nvPr/>
          </p:nvSpPr>
          <p:spPr>
            <a:xfrm>
              <a:off x="36296" y="59544"/>
              <a:ext cx="9099000" cy="670800"/>
            </a:xfrm>
            <a:prstGeom prst="rect">
              <a:avLst/>
            </a:prstGeom>
            <a:noFill/>
            <a:ln>
              <a:noFill/>
            </a:ln>
          </p:spPr>
          <p:txBody>
            <a:bodyPr spcFirstLastPara="1" wrap="square" lIns="118100" tIns="118100" rIns="118100" bIns="118100" anchor="ctr" anchorCtr="0">
              <a:noAutofit/>
            </a:bodyPr>
            <a:lstStyle/>
            <a:p>
              <a:pPr algn="ctr" defTabSz="914422">
                <a:lnSpc>
                  <a:spcPct val="90000"/>
                </a:lnSpc>
                <a:buClr>
                  <a:srgbClr val="FFFFFF"/>
                </a:buClr>
                <a:buSzPts val="3100"/>
              </a:pPr>
              <a:r>
                <a:rPr lang="es-CO" sz="3100" kern="0">
                  <a:solidFill>
                    <a:srgbClr val="FFFFFF"/>
                  </a:solidFill>
                  <a:latin typeface="Calibri"/>
                  <a:ea typeface="Calibri"/>
                  <a:cs typeface="Calibri"/>
                  <a:sym typeface="Calibri"/>
                </a:rPr>
                <a:t>Simple. </a:t>
              </a:r>
              <a:endParaRPr sz="3100" kern="0">
                <a:solidFill>
                  <a:srgbClr val="FFFFFF"/>
                </a:solidFill>
                <a:latin typeface="Calibri"/>
                <a:ea typeface="Calibri"/>
                <a:cs typeface="Calibri"/>
                <a:sym typeface="Calibri"/>
              </a:endParaRPr>
            </a:p>
          </p:txBody>
        </p:sp>
        <p:sp>
          <p:nvSpPr>
            <p:cNvPr id="289" name="Google Shape;289;p29"/>
            <p:cNvSpPr/>
            <p:nvPr/>
          </p:nvSpPr>
          <p:spPr>
            <a:xfrm>
              <a:off x="0" y="856063"/>
              <a:ext cx="9171600" cy="743400"/>
            </a:xfrm>
            <a:prstGeom prst="roundRect">
              <a:avLst>
                <a:gd name="adj" fmla="val 16667"/>
              </a:avLst>
            </a:prstGeom>
            <a:solidFill>
              <a:srgbClr val="21E146"/>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defTabSz="914422">
                <a:buClr>
                  <a:srgbClr val="000000"/>
                </a:buClr>
              </a:pPr>
              <a:endParaRPr sz="1400" kern="0">
                <a:solidFill>
                  <a:srgbClr val="000000"/>
                </a:solidFill>
                <a:latin typeface="Arial"/>
                <a:cs typeface="Arial"/>
                <a:sym typeface="Arial"/>
              </a:endParaRPr>
            </a:p>
          </p:txBody>
        </p:sp>
        <p:sp>
          <p:nvSpPr>
            <p:cNvPr id="290" name="Google Shape;290;p29"/>
            <p:cNvSpPr txBox="1"/>
            <p:nvPr/>
          </p:nvSpPr>
          <p:spPr>
            <a:xfrm>
              <a:off x="36296" y="892359"/>
              <a:ext cx="9099000" cy="670800"/>
            </a:xfrm>
            <a:prstGeom prst="rect">
              <a:avLst/>
            </a:prstGeom>
            <a:noFill/>
            <a:ln>
              <a:noFill/>
            </a:ln>
          </p:spPr>
          <p:txBody>
            <a:bodyPr spcFirstLastPara="1" wrap="square" lIns="118100" tIns="118100" rIns="118100" bIns="118100" anchor="ctr" anchorCtr="0">
              <a:noAutofit/>
            </a:bodyPr>
            <a:lstStyle/>
            <a:p>
              <a:pPr algn="ctr" defTabSz="914422">
                <a:lnSpc>
                  <a:spcPct val="90000"/>
                </a:lnSpc>
                <a:buClr>
                  <a:srgbClr val="FFFFFF"/>
                </a:buClr>
                <a:buSzPts val="3100"/>
              </a:pPr>
              <a:r>
                <a:rPr lang="es-CO" sz="3100" kern="0">
                  <a:solidFill>
                    <a:srgbClr val="FFFFFF"/>
                  </a:solidFill>
                  <a:latin typeface="Calibri"/>
                  <a:ea typeface="Calibri"/>
                  <a:cs typeface="Calibri"/>
                  <a:sym typeface="Calibri"/>
                </a:rPr>
                <a:t>Múltiple. </a:t>
              </a:r>
              <a:endParaRPr sz="3100" kern="0">
                <a:solidFill>
                  <a:srgbClr val="FFFFFF"/>
                </a:solidFill>
                <a:latin typeface="Calibri"/>
                <a:ea typeface="Calibri"/>
                <a:cs typeface="Calibri"/>
                <a:sym typeface="Calibri"/>
              </a:endParaRPr>
            </a:p>
          </p:txBody>
        </p:sp>
        <p:sp>
          <p:nvSpPr>
            <p:cNvPr id="291" name="Google Shape;291;p29"/>
            <p:cNvSpPr/>
            <p:nvPr/>
          </p:nvSpPr>
          <p:spPr>
            <a:xfrm>
              <a:off x="0" y="1688878"/>
              <a:ext cx="9171600" cy="743400"/>
            </a:xfrm>
            <a:prstGeom prst="roundRect">
              <a:avLst>
                <a:gd name="adj" fmla="val 16667"/>
              </a:avLst>
            </a:prstGeom>
            <a:solidFill>
              <a:srgbClr val="4371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defTabSz="914422">
                <a:buClr>
                  <a:srgbClr val="000000"/>
                </a:buClr>
              </a:pPr>
              <a:endParaRPr sz="1400" kern="0">
                <a:solidFill>
                  <a:srgbClr val="000000"/>
                </a:solidFill>
                <a:latin typeface="Arial"/>
                <a:cs typeface="Arial"/>
                <a:sym typeface="Arial"/>
              </a:endParaRPr>
            </a:p>
          </p:txBody>
        </p:sp>
        <p:sp>
          <p:nvSpPr>
            <p:cNvPr id="292" name="Google Shape;292;p29"/>
            <p:cNvSpPr txBox="1"/>
            <p:nvPr/>
          </p:nvSpPr>
          <p:spPr>
            <a:xfrm>
              <a:off x="36296" y="1725174"/>
              <a:ext cx="9099000" cy="670800"/>
            </a:xfrm>
            <a:prstGeom prst="rect">
              <a:avLst/>
            </a:prstGeom>
            <a:noFill/>
            <a:ln>
              <a:noFill/>
            </a:ln>
          </p:spPr>
          <p:txBody>
            <a:bodyPr spcFirstLastPara="1" wrap="square" lIns="118100" tIns="118100" rIns="118100" bIns="118100" anchor="ctr" anchorCtr="0">
              <a:noAutofit/>
            </a:bodyPr>
            <a:lstStyle/>
            <a:p>
              <a:pPr algn="ctr" defTabSz="914422">
                <a:lnSpc>
                  <a:spcPct val="90000"/>
                </a:lnSpc>
                <a:buClr>
                  <a:srgbClr val="FFFFFF"/>
                </a:buClr>
                <a:buSzPts val="3100"/>
              </a:pPr>
              <a:r>
                <a:rPr lang="es-CO" sz="3100" kern="0">
                  <a:solidFill>
                    <a:srgbClr val="FFFFFF"/>
                  </a:solidFill>
                  <a:latin typeface="Calibri"/>
                  <a:ea typeface="Calibri"/>
                  <a:cs typeface="Calibri"/>
                  <a:sym typeface="Calibri"/>
                </a:rPr>
                <a:t>De niveles múltiples</a:t>
              </a:r>
              <a:endParaRPr sz="3100" kern="0">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17107085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0"/>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r>
              <a:rPr lang="es-CO"/>
              <a:t>Simple</a:t>
            </a:r>
            <a:endParaRPr/>
          </a:p>
        </p:txBody>
      </p:sp>
      <p:sp>
        <p:nvSpPr>
          <p:cNvPr id="298" name="Google Shape;298;p30"/>
          <p:cNvSpPr txBox="1">
            <a:spLocks noGrp="1"/>
          </p:cNvSpPr>
          <p:nvPr>
            <p:ph type="body" idx="1"/>
          </p:nvPr>
        </p:nvSpPr>
        <p:spPr>
          <a:xfrm>
            <a:off x="949959" y="2069042"/>
            <a:ext cx="12134273" cy="757285"/>
          </a:xfrm>
          <a:prstGeom prst="rect">
            <a:avLst/>
          </a:prstGeom>
          <a:noFill/>
          <a:ln>
            <a:noFill/>
          </a:ln>
        </p:spPr>
        <p:txBody>
          <a:bodyPr spcFirstLastPara="1" vert="horz" wrap="square" lIns="91425" tIns="45701" rIns="91425" bIns="45701" rtlCol="0" anchor="t" anchorCtr="0">
            <a:noAutofit/>
          </a:bodyPr>
          <a:lstStyle/>
          <a:p>
            <a:pPr marL="259078" indent="-259078">
              <a:spcBef>
                <a:spcPts val="0"/>
              </a:spcBef>
            </a:pPr>
            <a:r>
              <a:rPr lang="es-CO" sz="2400" dirty="0"/>
              <a:t>Cuando sólo se tiene una clase base de la cual heredan la(s) clase(s) derivada(s)</a:t>
            </a:r>
            <a:endParaRPr sz="2400" dirty="0"/>
          </a:p>
        </p:txBody>
      </p:sp>
      <p:pic>
        <p:nvPicPr>
          <p:cNvPr id="299" name="Google Shape;299;p30"/>
          <p:cNvPicPr preferRelativeResize="0"/>
          <p:nvPr/>
        </p:nvPicPr>
        <p:blipFill rotWithShape="1">
          <a:blip r:embed="rId3">
            <a:alphaModFix/>
          </a:blip>
          <a:srcRect/>
          <a:stretch/>
        </p:blipFill>
        <p:spPr>
          <a:xfrm>
            <a:off x="3268766" y="3338629"/>
            <a:ext cx="6700651" cy="2392226"/>
          </a:xfrm>
          <a:prstGeom prst="rect">
            <a:avLst/>
          </a:prstGeom>
          <a:noFill/>
          <a:ln>
            <a:noFill/>
          </a:ln>
        </p:spPr>
      </p:pic>
    </p:spTree>
    <p:extLst>
      <p:ext uri="{BB962C8B-B14F-4D97-AF65-F5344CB8AC3E}">
        <p14:creationId xmlns:p14="http://schemas.microsoft.com/office/powerpoint/2010/main" val="36775459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1"/>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r>
              <a:rPr lang="es-CO"/>
              <a:t>Múltiple (No aceptada en C#)</a:t>
            </a:r>
            <a:endParaRPr/>
          </a:p>
        </p:txBody>
      </p:sp>
      <p:sp>
        <p:nvSpPr>
          <p:cNvPr id="305" name="Google Shape;305;p31"/>
          <p:cNvSpPr txBox="1">
            <a:spLocks noGrp="1"/>
          </p:cNvSpPr>
          <p:nvPr>
            <p:ph type="body" idx="1"/>
          </p:nvPr>
        </p:nvSpPr>
        <p:spPr>
          <a:xfrm>
            <a:off x="949960" y="2069042"/>
            <a:ext cx="11917800" cy="4931400"/>
          </a:xfrm>
          <a:prstGeom prst="rect">
            <a:avLst/>
          </a:prstGeom>
          <a:noFill/>
          <a:ln>
            <a:noFill/>
          </a:ln>
        </p:spPr>
        <p:txBody>
          <a:bodyPr spcFirstLastPara="1" vert="horz" wrap="square" lIns="91425" tIns="45701" rIns="91425" bIns="45701" rtlCol="0" anchor="t" anchorCtr="0">
            <a:noAutofit/>
          </a:bodyPr>
          <a:lstStyle/>
          <a:p>
            <a:pPr marL="259078" indent="-259078">
              <a:spcBef>
                <a:spcPts val="0"/>
              </a:spcBef>
            </a:pPr>
            <a:r>
              <a:rPr lang="es-CO" sz="2800"/>
              <a:t>Para derivar una clase, se usan dos clases padre. </a:t>
            </a:r>
            <a:endParaRPr sz="2800"/>
          </a:p>
        </p:txBody>
      </p:sp>
      <p:pic>
        <p:nvPicPr>
          <p:cNvPr id="306" name="Google Shape;306;p31"/>
          <p:cNvPicPr preferRelativeResize="0"/>
          <p:nvPr/>
        </p:nvPicPr>
        <p:blipFill rotWithShape="1">
          <a:blip r:embed="rId3">
            <a:alphaModFix/>
          </a:blip>
          <a:srcRect/>
          <a:stretch/>
        </p:blipFill>
        <p:spPr>
          <a:xfrm>
            <a:off x="3581803" y="3476090"/>
            <a:ext cx="6538907" cy="2467511"/>
          </a:xfrm>
          <a:prstGeom prst="rect">
            <a:avLst/>
          </a:prstGeom>
          <a:noFill/>
          <a:ln>
            <a:noFill/>
          </a:ln>
        </p:spPr>
      </p:pic>
    </p:spTree>
    <p:extLst>
      <p:ext uri="{BB962C8B-B14F-4D97-AF65-F5344CB8AC3E}">
        <p14:creationId xmlns:p14="http://schemas.microsoft.com/office/powerpoint/2010/main" val="5575057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Objeto</a:t>
            </a:r>
            <a:endParaRPr lang="es-CO" dirty="0"/>
          </a:p>
        </p:txBody>
      </p:sp>
      <p:sp>
        <p:nvSpPr>
          <p:cNvPr id="3" name="Marcador de contenido 2"/>
          <p:cNvSpPr>
            <a:spLocks noGrp="1"/>
          </p:cNvSpPr>
          <p:nvPr>
            <p:ph idx="1"/>
          </p:nvPr>
        </p:nvSpPr>
        <p:spPr>
          <a:xfrm>
            <a:off x="949960" y="1794108"/>
            <a:ext cx="5819140" cy="4931516"/>
          </a:xfrm>
        </p:spPr>
        <p:txBody>
          <a:bodyPr>
            <a:noAutofit/>
          </a:bodyPr>
          <a:lstStyle/>
          <a:p>
            <a:r>
              <a:rPr lang="es-ES" sz="2000" i="1" dirty="0" err="1"/>
              <a:t>Objectus</a:t>
            </a:r>
            <a:r>
              <a:rPr lang="es-ES" sz="2000" dirty="0"/>
              <a:t>: </a:t>
            </a:r>
            <a:r>
              <a:rPr lang="es-ES" sz="2000" i="1" dirty="0" err="1"/>
              <a:t>Ob</a:t>
            </a:r>
            <a:r>
              <a:rPr lang="es-ES" sz="2000" dirty="0"/>
              <a:t>: Hacia – </a:t>
            </a:r>
            <a:r>
              <a:rPr lang="es-ES" sz="2000" i="1" dirty="0" err="1"/>
              <a:t>Jacere</a:t>
            </a:r>
            <a:r>
              <a:rPr lang="es-ES" sz="2000" dirty="0"/>
              <a:t>: Arrojar</a:t>
            </a:r>
          </a:p>
          <a:p>
            <a:r>
              <a:rPr lang="es-ES" sz="2000" dirty="0"/>
              <a:t>Teóricamente: es una cosa que se puede arrojar</a:t>
            </a:r>
          </a:p>
          <a:p>
            <a:r>
              <a:rPr lang="es-ES" sz="2000" b="1" dirty="0">
                <a:solidFill>
                  <a:schemeClr val="accent6"/>
                </a:solidFill>
              </a:rPr>
              <a:t>Realmente: Es cualquier cosa que incorpore una estructura y un comportamiento o acción se le puede considerar </a:t>
            </a:r>
          </a:p>
          <a:p>
            <a:r>
              <a:rPr lang="es-ES" sz="2000" dirty="0"/>
              <a:t>Corresponden a </a:t>
            </a:r>
            <a:r>
              <a:rPr lang="es-ES" sz="2000" b="1" dirty="0">
                <a:solidFill>
                  <a:srgbClr val="FF0000"/>
                </a:solidFill>
              </a:rPr>
              <a:t>sustantivos y sus nombres se expresan en singular</a:t>
            </a:r>
          </a:p>
          <a:p>
            <a:r>
              <a:rPr lang="es-ES" sz="2000" dirty="0"/>
              <a:t>Los objetos existen en el contexto de un problema</a:t>
            </a:r>
          </a:p>
          <a:p>
            <a:r>
              <a:rPr lang="es-ES" sz="2000" i="1" dirty="0">
                <a:solidFill>
                  <a:schemeClr val="accent1">
                    <a:lumMod val="75000"/>
                  </a:schemeClr>
                </a:solidFill>
              </a:rPr>
              <a:t>Guitarra: Tiene un contexto en un taller y otro contexto en un grupo musical</a:t>
            </a:r>
          </a:p>
          <a:p>
            <a:r>
              <a:rPr lang="es-ES" sz="2000" dirty="0"/>
              <a:t>Son entidades independientes, lo importante es establecer las </a:t>
            </a:r>
            <a:r>
              <a:rPr lang="es-ES" sz="2000" dirty="0">
                <a:solidFill>
                  <a:schemeClr val="accent2">
                    <a:lumMod val="75000"/>
                  </a:schemeClr>
                </a:solidFill>
              </a:rPr>
              <a:t>características comunes y no comunes</a:t>
            </a:r>
            <a:r>
              <a:rPr lang="es-ES" sz="2000" dirty="0"/>
              <a:t> que ellos tienen</a:t>
            </a:r>
          </a:p>
          <a:p>
            <a:r>
              <a:rPr lang="es-ES" sz="2000" dirty="0"/>
              <a:t>La estructura de un objeto la conforman: atributos y Métodos (operaciones)</a:t>
            </a:r>
            <a:endParaRPr lang="es-CO" sz="2000" dirty="0"/>
          </a:p>
        </p:txBody>
      </p:sp>
      <p:pic>
        <p:nvPicPr>
          <p:cNvPr id="4" name="Imagen 3"/>
          <p:cNvPicPr>
            <a:picLocks noChangeAspect="1"/>
          </p:cNvPicPr>
          <p:nvPr/>
        </p:nvPicPr>
        <p:blipFill>
          <a:blip r:embed="rId2"/>
          <a:stretch>
            <a:fillRect/>
          </a:stretch>
        </p:blipFill>
        <p:spPr>
          <a:xfrm>
            <a:off x="7178016" y="2489200"/>
            <a:ext cx="5411326" cy="3592134"/>
          </a:xfrm>
          <a:prstGeom prst="rect">
            <a:avLst/>
          </a:prstGeom>
        </p:spPr>
      </p:pic>
    </p:spTree>
    <p:extLst>
      <p:ext uri="{BB962C8B-B14F-4D97-AF65-F5344CB8AC3E}">
        <p14:creationId xmlns:p14="http://schemas.microsoft.com/office/powerpoint/2010/main" val="16734523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32"/>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r>
              <a:rPr lang="es-CO"/>
              <a:t>De Niveles Mútiples</a:t>
            </a:r>
            <a:endParaRPr/>
          </a:p>
        </p:txBody>
      </p:sp>
      <p:sp>
        <p:nvSpPr>
          <p:cNvPr id="312" name="Google Shape;312;p32"/>
          <p:cNvSpPr txBox="1">
            <a:spLocks noGrp="1"/>
          </p:cNvSpPr>
          <p:nvPr>
            <p:ph type="body" idx="1"/>
          </p:nvPr>
        </p:nvSpPr>
        <p:spPr>
          <a:xfrm>
            <a:off x="949960" y="2069042"/>
            <a:ext cx="5425500" cy="4931400"/>
          </a:xfrm>
          <a:prstGeom prst="rect">
            <a:avLst/>
          </a:prstGeom>
          <a:noFill/>
          <a:ln>
            <a:noFill/>
          </a:ln>
        </p:spPr>
        <p:txBody>
          <a:bodyPr spcFirstLastPara="1" vert="horz" wrap="square" lIns="91425" tIns="45701" rIns="91425" bIns="45701" rtlCol="0" anchor="t" anchorCtr="0">
            <a:noAutofit/>
          </a:bodyPr>
          <a:lstStyle/>
          <a:p>
            <a:pPr marL="259078" indent="-259078">
              <a:spcBef>
                <a:spcPts val="0"/>
              </a:spcBef>
            </a:pPr>
            <a:r>
              <a:rPr lang="es-CO" sz="2400" dirty="0"/>
              <a:t>Se presenta cuando una clase derivada se usa como base para definir otra clase derivada. </a:t>
            </a:r>
            <a:endParaRPr sz="2400" dirty="0"/>
          </a:p>
          <a:p>
            <a:pPr marL="259078" indent="-259078"/>
            <a:r>
              <a:rPr lang="es-CO" sz="2400" dirty="0"/>
              <a:t>Varios niveles de herencia</a:t>
            </a:r>
            <a:endParaRPr sz="2400" dirty="0"/>
          </a:p>
          <a:p>
            <a:pPr marL="259078" indent="-259078"/>
            <a:r>
              <a:rPr lang="es-CO" sz="2400" dirty="0"/>
              <a:t> Esta relación puede extenderse a tantos niveles como lo requiera el problema que se esté resolviendo. </a:t>
            </a:r>
            <a:endParaRPr sz="2400" dirty="0"/>
          </a:p>
          <a:p>
            <a:pPr marL="0" indent="0">
              <a:buNone/>
            </a:pPr>
            <a:endParaRPr sz="2400" dirty="0"/>
          </a:p>
        </p:txBody>
      </p:sp>
      <p:pic>
        <p:nvPicPr>
          <p:cNvPr id="313" name="Google Shape;313;p32"/>
          <p:cNvPicPr preferRelativeResize="0"/>
          <p:nvPr/>
        </p:nvPicPr>
        <p:blipFill rotWithShape="1">
          <a:blip r:embed="rId3">
            <a:alphaModFix/>
          </a:blip>
          <a:srcRect/>
          <a:stretch/>
        </p:blipFill>
        <p:spPr>
          <a:xfrm>
            <a:off x="8761257" y="2443943"/>
            <a:ext cx="3508328" cy="3386366"/>
          </a:xfrm>
          <a:prstGeom prst="rect">
            <a:avLst/>
          </a:prstGeom>
          <a:noFill/>
          <a:ln>
            <a:noFill/>
          </a:ln>
        </p:spPr>
      </p:pic>
    </p:spTree>
    <p:extLst>
      <p:ext uri="{BB962C8B-B14F-4D97-AF65-F5344CB8AC3E}">
        <p14:creationId xmlns:p14="http://schemas.microsoft.com/office/powerpoint/2010/main" val="28198713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33"/>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r>
              <a:rPr lang="es-CO"/>
              <a:t>Ejemplo</a:t>
            </a:r>
            <a:endParaRPr/>
          </a:p>
        </p:txBody>
      </p:sp>
      <p:pic>
        <p:nvPicPr>
          <p:cNvPr id="319" name="Google Shape;319;p33"/>
          <p:cNvPicPr preferRelativeResize="0">
            <a:picLocks noGrp="1"/>
          </p:cNvPicPr>
          <p:nvPr>
            <p:ph type="body" idx="1"/>
          </p:nvPr>
        </p:nvPicPr>
        <p:blipFill rotWithShape="1">
          <a:blip r:embed="rId3">
            <a:alphaModFix/>
          </a:blip>
          <a:srcRect/>
          <a:stretch/>
        </p:blipFill>
        <p:spPr>
          <a:xfrm>
            <a:off x="2636711" y="2185396"/>
            <a:ext cx="6463800" cy="2479200"/>
          </a:xfrm>
          <a:prstGeom prst="rect">
            <a:avLst/>
          </a:prstGeom>
          <a:noFill/>
          <a:ln>
            <a:noFill/>
          </a:ln>
        </p:spPr>
      </p:pic>
      <p:pic>
        <p:nvPicPr>
          <p:cNvPr id="320" name="Google Shape;320;p33"/>
          <p:cNvPicPr preferRelativeResize="0"/>
          <p:nvPr/>
        </p:nvPicPr>
        <p:blipFill rotWithShape="1">
          <a:blip r:embed="rId4">
            <a:alphaModFix/>
          </a:blip>
          <a:srcRect/>
          <a:stretch/>
        </p:blipFill>
        <p:spPr>
          <a:xfrm>
            <a:off x="4924835" y="1326124"/>
            <a:ext cx="3116072" cy="729713"/>
          </a:xfrm>
          <a:prstGeom prst="rect">
            <a:avLst/>
          </a:prstGeom>
          <a:noFill/>
          <a:ln>
            <a:noFill/>
          </a:ln>
        </p:spPr>
      </p:pic>
      <p:pic>
        <p:nvPicPr>
          <p:cNvPr id="321" name="Google Shape;321;p33"/>
          <p:cNvPicPr preferRelativeResize="0"/>
          <p:nvPr/>
        </p:nvPicPr>
        <p:blipFill rotWithShape="1">
          <a:blip r:embed="rId5">
            <a:alphaModFix/>
          </a:blip>
          <a:srcRect/>
          <a:stretch/>
        </p:blipFill>
        <p:spPr>
          <a:xfrm>
            <a:off x="2692099" y="4567454"/>
            <a:ext cx="2980072" cy="612124"/>
          </a:xfrm>
          <a:prstGeom prst="rect">
            <a:avLst/>
          </a:prstGeom>
          <a:noFill/>
          <a:ln>
            <a:noFill/>
          </a:ln>
        </p:spPr>
      </p:pic>
      <p:pic>
        <p:nvPicPr>
          <p:cNvPr id="322" name="Google Shape;322;p33"/>
          <p:cNvPicPr preferRelativeResize="0"/>
          <p:nvPr/>
        </p:nvPicPr>
        <p:blipFill rotWithShape="1">
          <a:blip r:embed="rId6">
            <a:alphaModFix/>
          </a:blip>
          <a:srcRect/>
          <a:stretch/>
        </p:blipFill>
        <p:spPr>
          <a:xfrm>
            <a:off x="6445806" y="4647082"/>
            <a:ext cx="3313969" cy="581707"/>
          </a:xfrm>
          <a:prstGeom prst="rect">
            <a:avLst/>
          </a:prstGeom>
          <a:noFill/>
          <a:ln>
            <a:noFill/>
          </a:ln>
        </p:spPr>
      </p:pic>
      <p:sp>
        <p:nvSpPr>
          <p:cNvPr id="323" name="Google Shape;323;p33"/>
          <p:cNvSpPr txBox="1"/>
          <p:nvPr/>
        </p:nvSpPr>
        <p:spPr>
          <a:xfrm>
            <a:off x="7739606" y="3215639"/>
            <a:ext cx="875699" cy="4062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sz="2040" kern="0">
                <a:solidFill>
                  <a:srgbClr val="000000"/>
                </a:solidFill>
                <a:latin typeface="Calibri"/>
                <a:ea typeface="Calibri"/>
                <a:cs typeface="Calibri"/>
                <a:sym typeface="Calibri"/>
              </a:rPr>
              <a:t>Es una</a:t>
            </a:r>
            <a:endParaRPr sz="1400" kern="0">
              <a:solidFill>
                <a:srgbClr val="000000"/>
              </a:solidFill>
              <a:latin typeface="Arial"/>
              <a:cs typeface="Arial"/>
              <a:sym typeface="Arial"/>
            </a:endParaRPr>
          </a:p>
        </p:txBody>
      </p:sp>
      <p:sp>
        <p:nvSpPr>
          <p:cNvPr id="324" name="Google Shape;324;p33"/>
          <p:cNvSpPr txBox="1"/>
          <p:nvPr/>
        </p:nvSpPr>
        <p:spPr>
          <a:xfrm>
            <a:off x="3071794" y="3215639"/>
            <a:ext cx="875699" cy="4062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sz="2040" kern="0">
                <a:solidFill>
                  <a:srgbClr val="000000"/>
                </a:solidFill>
                <a:latin typeface="Calibri"/>
                <a:ea typeface="Calibri"/>
                <a:cs typeface="Calibri"/>
                <a:sym typeface="Calibri"/>
              </a:rPr>
              <a:t>Es una</a:t>
            </a:r>
            <a:endParaRPr sz="1400" kern="0">
              <a:solidFill>
                <a:srgbClr val="000000"/>
              </a:solidFill>
              <a:latin typeface="Arial"/>
              <a:cs typeface="Arial"/>
              <a:sym typeface="Arial"/>
            </a:endParaRPr>
          </a:p>
        </p:txBody>
      </p:sp>
      <p:pic>
        <p:nvPicPr>
          <p:cNvPr id="325" name="Google Shape;325;p33"/>
          <p:cNvPicPr preferRelativeResize="0"/>
          <p:nvPr/>
        </p:nvPicPr>
        <p:blipFill rotWithShape="1">
          <a:blip r:embed="rId7">
            <a:alphaModFix/>
          </a:blip>
          <a:srcRect/>
          <a:stretch/>
        </p:blipFill>
        <p:spPr>
          <a:xfrm>
            <a:off x="2349012" y="5744411"/>
            <a:ext cx="3519661" cy="1317174"/>
          </a:xfrm>
          <a:prstGeom prst="rect">
            <a:avLst/>
          </a:prstGeom>
          <a:noFill/>
          <a:ln>
            <a:noFill/>
          </a:ln>
        </p:spPr>
      </p:pic>
      <p:sp>
        <p:nvSpPr>
          <p:cNvPr id="326" name="Google Shape;326;p33"/>
          <p:cNvSpPr txBox="1"/>
          <p:nvPr/>
        </p:nvSpPr>
        <p:spPr>
          <a:xfrm>
            <a:off x="6037875" y="6095900"/>
            <a:ext cx="4303200" cy="580800"/>
          </a:xfrm>
          <a:prstGeom prst="rect">
            <a:avLst/>
          </a:prstGeom>
          <a:noFill/>
          <a:ln>
            <a:noFill/>
          </a:ln>
        </p:spPr>
        <p:txBody>
          <a:bodyPr spcFirstLastPara="1" wrap="square" lIns="91425" tIns="45701" rIns="91425" bIns="45701" anchor="t" anchorCtr="0">
            <a:noAutofit/>
          </a:bodyPr>
          <a:lstStyle/>
          <a:p>
            <a:pPr defTabSz="914422">
              <a:buClr>
                <a:srgbClr val="000000"/>
              </a:buClr>
            </a:pPr>
            <a:r>
              <a:rPr lang="es-CO" sz="1587" kern="0">
                <a:solidFill>
                  <a:srgbClr val="000000"/>
                </a:solidFill>
                <a:latin typeface="Calibri"/>
                <a:ea typeface="Calibri"/>
                <a:cs typeface="Calibri"/>
                <a:sym typeface="Calibri"/>
              </a:rPr>
              <a:t>Desde el Main(), se invocan directamente las clases heredadas</a:t>
            </a:r>
            <a:endParaRPr sz="1400" kern="0">
              <a:solidFill>
                <a:srgbClr val="000000"/>
              </a:solidFill>
              <a:latin typeface="Arial"/>
              <a:cs typeface="Arial"/>
              <a:sym typeface="Arial"/>
            </a:endParaRPr>
          </a:p>
        </p:txBody>
      </p:sp>
    </p:spTree>
    <p:extLst>
      <p:ext uri="{BB962C8B-B14F-4D97-AF65-F5344CB8AC3E}">
        <p14:creationId xmlns:p14="http://schemas.microsoft.com/office/powerpoint/2010/main" val="34773684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2"/>
          <p:cNvSpPr txBox="1">
            <a:spLocks noGrp="1"/>
          </p:cNvSpPr>
          <p:nvPr>
            <p:ph type="title"/>
          </p:nvPr>
        </p:nvSpPr>
        <p:spPr>
          <a:xfrm>
            <a:off x="949960" y="413810"/>
            <a:ext cx="11917800" cy="1502400"/>
          </a:xfrm>
          <a:prstGeom prst="rect">
            <a:avLst/>
          </a:prstGeom>
          <a:noFill/>
          <a:ln>
            <a:noFill/>
          </a:ln>
        </p:spPr>
        <p:txBody>
          <a:bodyPr spcFirstLastPara="1" vert="horz" wrap="square" lIns="91425" tIns="45701" rIns="91425" bIns="45701" rtlCol="0" anchor="ctr" anchorCtr="0">
            <a:noAutofit/>
          </a:bodyPr>
          <a:lstStyle/>
          <a:p>
            <a:r>
              <a:rPr lang="es-CO"/>
              <a:t>Clases abstractas</a:t>
            </a:r>
            <a:endParaRPr/>
          </a:p>
        </p:txBody>
      </p:sp>
      <p:sp>
        <p:nvSpPr>
          <p:cNvPr id="396" name="Google Shape;396;p42"/>
          <p:cNvSpPr txBox="1">
            <a:spLocks noGrp="1"/>
          </p:cNvSpPr>
          <p:nvPr>
            <p:ph type="body" idx="1"/>
          </p:nvPr>
        </p:nvSpPr>
        <p:spPr>
          <a:xfrm>
            <a:off x="949960" y="1916114"/>
            <a:ext cx="11411400" cy="1730401"/>
          </a:xfrm>
          <a:prstGeom prst="rect">
            <a:avLst/>
          </a:prstGeom>
          <a:noFill/>
          <a:ln>
            <a:noFill/>
          </a:ln>
        </p:spPr>
        <p:txBody>
          <a:bodyPr spcFirstLastPara="1" vert="horz" wrap="square" lIns="91425" tIns="45701" rIns="91425" bIns="45701" rtlCol="0" anchor="t" anchorCtr="0">
            <a:noAutofit/>
          </a:bodyPr>
          <a:lstStyle/>
          <a:p>
            <a:pPr marL="259078" indent="-259078">
              <a:spcBef>
                <a:spcPts val="0"/>
              </a:spcBef>
              <a:buSzPts val="2000"/>
            </a:pPr>
            <a:r>
              <a:rPr lang="es-CO" sz="2000" dirty="0"/>
              <a:t>No se puede instanciar de estas clases, se usa para la herencia</a:t>
            </a:r>
            <a:endParaRPr dirty="0"/>
          </a:p>
          <a:p>
            <a:pPr marL="259078" indent="-259078">
              <a:buSzPts val="2000"/>
            </a:pPr>
            <a:r>
              <a:rPr lang="es-CO" sz="2000" dirty="0"/>
              <a:t>Para implementarlas, se pone la palabra </a:t>
            </a:r>
            <a:r>
              <a:rPr lang="es-CO" sz="2000" dirty="0" err="1"/>
              <a:t>abstract</a:t>
            </a:r>
            <a:r>
              <a:rPr lang="es-CO" sz="2000" dirty="0"/>
              <a:t> antes del nombre de la clase</a:t>
            </a:r>
            <a:endParaRPr dirty="0"/>
          </a:p>
          <a:p>
            <a:pPr marL="259078" indent="-259078">
              <a:buSzPts val="2000"/>
            </a:pPr>
            <a:r>
              <a:rPr lang="es-CO" sz="2000" b="1" dirty="0">
                <a:solidFill>
                  <a:srgbClr val="00B050"/>
                </a:solidFill>
              </a:rPr>
              <a:t>En el UML se utilizan letras </a:t>
            </a:r>
            <a:r>
              <a:rPr lang="es-CO" sz="2000" b="1" i="1" dirty="0">
                <a:solidFill>
                  <a:srgbClr val="00B050"/>
                </a:solidFill>
              </a:rPr>
              <a:t>itálicas</a:t>
            </a:r>
            <a:r>
              <a:rPr lang="es-CO" sz="2000" b="1" dirty="0">
                <a:solidFill>
                  <a:srgbClr val="00B050"/>
                </a:solidFill>
              </a:rPr>
              <a:t> para identificar que es una clase abstracta</a:t>
            </a:r>
            <a:endParaRPr b="1" dirty="0">
              <a:solidFill>
                <a:srgbClr val="00B050"/>
              </a:solidFill>
            </a:endParaRPr>
          </a:p>
          <a:p>
            <a:pPr marL="259078" indent="-259078">
              <a:buSzPts val="2000"/>
            </a:pPr>
            <a:r>
              <a:rPr lang="es-CO" sz="2000" b="1" dirty="0">
                <a:solidFill>
                  <a:srgbClr val="FF0000"/>
                </a:solidFill>
              </a:rPr>
              <a:t>Los métodos abstractos también se </a:t>
            </a:r>
            <a:r>
              <a:rPr lang="es-CO" sz="2000" b="1" dirty="0" err="1">
                <a:solidFill>
                  <a:srgbClr val="FF0000"/>
                </a:solidFill>
              </a:rPr>
              <a:t>se</a:t>
            </a:r>
            <a:r>
              <a:rPr lang="es-CO" sz="2000" b="1" dirty="0">
                <a:solidFill>
                  <a:srgbClr val="FF0000"/>
                </a:solidFill>
              </a:rPr>
              <a:t> escriben con itálica y deben ser implementados en las subclases</a:t>
            </a:r>
            <a:endParaRPr b="1" dirty="0">
              <a:solidFill>
                <a:srgbClr val="FF0000"/>
              </a:solidFill>
            </a:endParaRPr>
          </a:p>
        </p:txBody>
      </p:sp>
      <p:pic>
        <p:nvPicPr>
          <p:cNvPr id="4" name="Imagen 3">
            <a:extLst>
              <a:ext uri="{FF2B5EF4-FFF2-40B4-BE49-F238E27FC236}">
                <a16:creationId xmlns:a16="http://schemas.microsoft.com/office/drawing/2014/main" id="{BB1DE65B-B382-45E7-ADF6-4201F1D608D7}"/>
              </a:ext>
            </a:extLst>
          </p:cNvPr>
          <p:cNvPicPr>
            <a:picLocks noChangeAspect="1"/>
          </p:cNvPicPr>
          <p:nvPr/>
        </p:nvPicPr>
        <p:blipFill>
          <a:blip r:embed="rId3"/>
          <a:stretch>
            <a:fillRect/>
          </a:stretch>
        </p:blipFill>
        <p:spPr>
          <a:xfrm>
            <a:off x="3306799" y="4015285"/>
            <a:ext cx="6439231" cy="2267067"/>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4"/>
          <p:cNvSpPr txBox="1">
            <a:spLocks noGrp="1"/>
          </p:cNvSpPr>
          <p:nvPr>
            <p:ph type="title"/>
          </p:nvPr>
        </p:nvSpPr>
        <p:spPr>
          <a:xfrm>
            <a:off x="949960" y="413810"/>
            <a:ext cx="10953000" cy="1502400"/>
          </a:xfrm>
          <a:prstGeom prst="rect">
            <a:avLst/>
          </a:prstGeom>
          <a:noFill/>
          <a:ln>
            <a:noFill/>
          </a:ln>
        </p:spPr>
        <p:txBody>
          <a:bodyPr spcFirstLastPara="1" vert="horz" wrap="square" lIns="91425" tIns="45701" rIns="91425" bIns="45701" rtlCol="0" anchor="ctr" anchorCtr="0">
            <a:noAutofit/>
          </a:bodyPr>
          <a:lstStyle/>
          <a:p>
            <a:r>
              <a:rPr lang="es-CO"/>
              <a:t>Tenga en cuenta al definir el ocultamiento</a:t>
            </a:r>
            <a:endParaRPr/>
          </a:p>
        </p:txBody>
      </p:sp>
      <p:sp>
        <p:nvSpPr>
          <p:cNvPr id="332" name="Google Shape;332;p34"/>
          <p:cNvSpPr txBox="1">
            <a:spLocks noGrp="1"/>
          </p:cNvSpPr>
          <p:nvPr>
            <p:ph type="body" idx="1"/>
          </p:nvPr>
        </p:nvSpPr>
        <p:spPr>
          <a:xfrm>
            <a:off x="949960" y="2069042"/>
            <a:ext cx="11917800" cy="4931400"/>
          </a:xfrm>
          <a:prstGeom prst="rect">
            <a:avLst/>
          </a:prstGeom>
          <a:noFill/>
          <a:ln>
            <a:noFill/>
          </a:ln>
        </p:spPr>
        <p:txBody>
          <a:bodyPr spcFirstLastPara="1" vert="horz" wrap="square" lIns="91425" tIns="45701" rIns="91425" bIns="45701" rtlCol="0" anchor="t" anchorCtr="0">
            <a:noAutofit/>
          </a:bodyPr>
          <a:lstStyle/>
          <a:p>
            <a:pPr marL="259078" indent="-259078">
              <a:spcBef>
                <a:spcPts val="0"/>
              </a:spcBef>
            </a:pPr>
            <a:r>
              <a:rPr lang="es-CO" sz="2400" dirty="0"/>
              <a:t>Una subclase </a:t>
            </a:r>
            <a:r>
              <a:rPr lang="es-CO" sz="2400" dirty="0">
                <a:solidFill>
                  <a:srgbClr val="FF0000"/>
                </a:solidFill>
              </a:rPr>
              <a:t>no puede acceder</a:t>
            </a:r>
            <a:r>
              <a:rPr lang="es-CO" sz="2400" dirty="0"/>
              <a:t> a atributos y métodos </a:t>
            </a:r>
            <a:r>
              <a:rPr lang="es-CO" sz="2400" dirty="0">
                <a:solidFill>
                  <a:srgbClr val="FF0000"/>
                </a:solidFill>
              </a:rPr>
              <a:t>privados</a:t>
            </a:r>
            <a:r>
              <a:rPr lang="es-CO" sz="2400" dirty="0"/>
              <a:t> de su superclase.  </a:t>
            </a:r>
            <a:endParaRPr sz="2400" dirty="0"/>
          </a:p>
          <a:p>
            <a:pPr marL="259078" indent="-259078"/>
            <a:r>
              <a:rPr lang="es-CO" sz="2400" dirty="0"/>
              <a:t>Para ocultar los detalles de las subclases y las superclases y funciones externas a la jerarquía de clases, una superclase utiliza normalmente </a:t>
            </a:r>
            <a:r>
              <a:rPr lang="es-CO" sz="2400" dirty="0">
                <a:solidFill>
                  <a:srgbClr val="FF0000"/>
                </a:solidFill>
              </a:rPr>
              <a:t>elementos protegidos </a:t>
            </a:r>
            <a:r>
              <a:rPr lang="es-CO" sz="2400" dirty="0"/>
              <a:t>en lugar de elementos privados</a:t>
            </a:r>
            <a:endParaRPr sz="2400" dirty="0"/>
          </a:p>
          <a:p>
            <a:pPr marL="259078" indent="-259078"/>
            <a:r>
              <a:rPr lang="es-CO" sz="2400" dirty="0"/>
              <a:t>Los miembros protegidos de la clase base podrán ser usados </a:t>
            </a:r>
            <a:r>
              <a:rPr lang="es-CO" sz="2400" u="sng" dirty="0"/>
              <a:t>solamente</a:t>
            </a:r>
            <a:r>
              <a:rPr lang="es-CO" sz="2400" dirty="0"/>
              <a:t> por los métodos de sus subclases. </a:t>
            </a:r>
            <a:endParaRPr sz="2400" dirty="0"/>
          </a:p>
          <a:p>
            <a:pPr marL="259078" indent="-259078"/>
            <a:r>
              <a:rPr lang="es-CO" sz="2400" dirty="0"/>
              <a:t>Los miembros públicos estarán disponibles para los métodos de las subclases y para todos en general.</a:t>
            </a:r>
            <a:endParaRPr sz="2400" dirty="0"/>
          </a:p>
        </p:txBody>
      </p:sp>
    </p:spTree>
    <p:extLst>
      <p:ext uri="{BB962C8B-B14F-4D97-AF65-F5344CB8AC3E}">
        <p14:creationId xmlns:p14="http://schemas.microsoft.com/office/powerpoint/2010/main" val="2770981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6"/>
          <p:cNvSpPr txBox="1"/>
          <p:nvPr/>
        </p:nvSpPr>
        <p:spPr>
          <a:xfrm>
            <a:off x="4331368" y="4434664"/>
            <a:ext cx="7283670" cy="1502305"/>
          </a:xfrm>
          <a:prstGeom prst="rect">
            <a:avLst/>
          </a:prstGeom>
          <a:noFill/>
          <a:ln>
            <a:noFill/>
          </a:ln>
        </p:spPr>
        <p:txBody>
          <a:bodyPr spcFirstLastPara="1" wrap="square" lIns="91425" tIns="45700" rIns="91425" bIns="45700" anchor="ctr" anchorCtr="0">
            <a:noAutofit/>
          </a:bodyPr>
          <a:lstStyle/>
          <a:p>
            <a:pPr marL="0" marR="0" lvl="0" indent="0" algn="r" rtl="0">
              <a:lnSpc>
                <a:spcPct val="90000"/>
              </a:lnSpc>
              <a:spcBef>
                <a:spcPts val="0"/>
              </a:spcBef>
              <a:spcAft>
                <a:spcPts val="0"/>
              </a:spcAft>
              <a:buClr>
                <a:schemeClr val="dk1"/>
              </a:buClr>
              <a:buSzPts val="4987"/>
              <a:buFont typeface="Calibri"/>
              <a:buNone/>
            </a:pPr>
            <a:r>
              <a:rPr lang="es-CO" sz="4987">
                <a:solidFill>
                  <a:schemeClr val="dk1"/>
                </a:solidFill>
                <a:latin typeface="Calibri"/>
                <a:ea typeface="Calibri"/>
                <a:cs typeface="Calibri"/>
                <a:sym typeface="Calibri"/>
              </a:rPr>
              <a:t>POLIMORFISMO</a:t>
            </a:r>
            <a:endParaRPr/>
          </a:p>
          <a:p>
            <a:pPr marL="0" marR="0" lvl="0" indent="0" algn="r" rtl="0">
              <a:lnSpc>
                <a:spcPct val="90000"/>
              </a:lnSpc>
              <a:spcBef>
                <a:spcPts val="0"/>
              </a:spcBef>
              <a:spcAft>
                <a:spcPts val="0"/>
              </a:spcAft>
              <a:buClr>
                <a:schemeClr val="dk1"/>
              </a:buClr>
              <a:buSzPts val="3800"/>
              <a:buFont typeface="Calibri"/>
              <a:buNone/>
            </a:pPr>
            <a:r>
              <a:rPr lang="es-CO" sz="3800">
                <a:solidFill>
                  <a:schemeClr val="dk1"/>
                </a:solidFill>
                <a:latin typeface="Calibri"/>
                <a:ea typeface="Calibri"/>
                <a:cs typeface="Calibri"/>
                <a:sym typeface="Calibri"/>
              </a:rPr>
              <a:t>(Muchas - Formas)</a:t>
            </a:r>
            <a:endParaRPr/>
          </a:p>
          <a:p>
            <a:pPr marL="0" marR="0" lvl="0" indent="0" algn="r" rtl="0">
              <a:lnSpc>
                <a:spcPct val="90000"/>
              </a:lnSpc>
              <a:spcBef>
                <a:spcPts val="0"/>
              </a:spcBef>
              <a:spcAft>
                <a:spcPts val="0"/>
              </a:spcAft>
              <a:buClr>
                <a:schemeClr val="dk1"/>
              </a:buClr>
              <a:buSzPts val="3800"/>
              <a:buFont typeface="Calibri"/>
              <a:buNone/>
            </a:pPr>
            <a:endParaRPr sz="3800">
              <a:solidFill>
                <a:schemeClr val="dk1"/>
              </a:solidFill>
              <a:latin typeface="Calibri"/>
              <a:ea typeface="Calibri"/>
              <a:cs typeface="Calibri"/>
              <a:sym typeface="Calibri"/>
            </a:endParaRPr>
          </a:p>
        </p:txBody>
      </p:sp>
      <p:pic>
        <p:nvPicPr>
          <p:cNvPr id="345" name="Google Shape;345;p36"/>
          <p:cNvPicPr preferRelativeResize="0"/>
          <p:nvPr/>
        </p:nvPicPr>
        <p:blipFill rotWithShape="1">
          <a:blip r:embed="rId3">
            <a:alphaModFix/>
          </a:blip>
          <a:srcRect/>
          <a:stretch/>
        </p:blipFill>
        <p:spPr>
          <a:xfrm>
            <a:off x="1750845" y="1526527"/>
            <a:ext cx="3803288" cy="271230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Pintar</a:t>
            </a:r>
            <a:endParaRPr lang="es-CO" dirty="0"/>
          </a:p>
        </p:txBody>
      </p:sp>
      <p:pic>
        <p:nvPicPr>
          <p:cNvPr id="3" name="Imagen 2"/>
          <p:cNvPicPr>
            <a:picLocks noChangeAspect="1"/>
          </p:cNvPicPr>
          <p:nvPr/>
        </p:nvPicPr>
        <p:blipFill>
          <a:blip r:embed="rId2"/>
          <a:stretch>
            <a:fillRect/>
          </a:stretch>
        </p:blipFill>
        <p:spPr>
          <a:xfrm>
            <a:off x="949960" y="3073619"/>
            <a:ext cx="2886075" cy="1562100"/>
          </a:xfrm>
          <a:prstGeom prst="rect">
            <a:avLst/>
          </a:prstGeom>
        </p:spPr>
      </p:pic>
      <p:pic>
        <p:nvPicPr>
          <p:cNvPr id="4" name="Imagen 3"/>
          <p:cNvPicPr>
            <a:picLocks noChangeAspect="1"/>
          </p:cNvPicPr>
          <p:nvPr/>
        </p:nvPicPr>
        <p:blipFill>
          <a:blip r:embed="rId3"/>
          <a:stretch>
            <a:fillRect/>
          </a:stretch>
        </p:blipFill>
        <p:spPr>
          <a:xfrm>
            <a:off x="5499100" y="3138487"/>
            <a:ext cx="2819400" cy="1495425"/>
          </a:xfrm>
          <a:prstGeom prst="rect">
            <a:avLst/>
          </a:prstGeom>
        </p:spPr>
      </p:pic>
      <p:pic>
        <p:nvPicPr>
          <p:cNvPr id="5" name="Imagen 4"/>
          <p:cNvPicPr>
            <a:picLocks noChangeAspect="1"/>
          </p:cNvPicPr>
          <p:nvPr/>
        </p:nvPicPr>
        <p:blipFill>
          <a:blip r:embed="rId4"/>
          <a:stretch>
            <a:fillRect/>
          </a:stretch>
        </p:blipFill>
        <p:spPr>
          <a:xfrm>
            <a:off x="9711449" y="3138487"/>
            <a:ext cx="2876550" cy="1609725"/>
          </a:xfrm>
          <a:prstGeom prst="rect">
            <a:avLst/>
          </a:prstGeom>
        </p:spPr>
      </p:pic>
      <p:sp>
        <p:nvSpPr>
          <p:cNvPr id="6" name="CuadroTexto 5"/>
          <p:cNvSpPr txBox="1"/>
          <p:nvPr/>
        </p:nvSpPr>
        <p:spPr>
          <a:xfrm>
            <a:off x="1843006" y="4997668"/>
            <a:ext cx="1495922" cy="400110"/>
          </a:xfrm>
          <a:prstGeom prst="rect">
            <a:avLst/>
          </a:prstGeom>
          <a:noFill/>
        </p:spPr>
        <p:txBody>
          <a:bodyPr wrap="none" rtlCol="0">
            <a:spAutoFit/>
          </a:bodyPr>
          <a:lstStyle/>
          <a:p>
            <a:r>
              <a:rPr lang="es-ES" sz="2000" dirty="0" err="1"/>
              <a:t>Casa.pintar</a:t>
            </a:r>
            <a:endParaRPr lang="es-CO" sz="2000" dirty="0"/>
          </a:p>
        </p:txBody>
      </p:sp>
      <p:sp>
        <p:nvSpPr>
          <p:cNvPr id="7" name="CuadroTexto 6"/>
          <p:cNvSpPr txBox="1"/>
          <p:nvPr/>
        </p:nvSpPr>
        <p:spPr>
          <a:xfrm>
            <a:off x="6358809" y="5009665"/>
            <a:ext cx="1423788" cy="400110"/>
          </a:xfrm>
          <a:prstGeom prst="rect">
            <a:avLst/>
          </a:prstGeom>
          <a:noFill/>
        </p:spPr>
        <p:txBody>
          <a:bodyPr wrap="none" rtlCol="0">
            <a:spAutoFit/>
          </a:bodyPr>
          <a:lstStyle/>
          <a:p>
            <a:r>
              <a:rPr lang="es-ES" sz="2000" dirty="0" err="1"/>
              <a:t>Auto.pintar</a:t>
            </a:r>
            <a:endParaRPr lang="es-CO" sz="2000" dirty="0"/>
          </a:p>
        </p:txBody>
      </p:sp>
      <p:sp>
        <p:nvSpPr>
          <p:cNvPr id="8" name="CuadroTexto 7"/>
          <p:cNvSpPr txBox="1"/>
          <p:nvPr/>
        </p:nvSpPr>
        <p:spPr>
          <a:xfrm>
            <a:off x="10767851" y="5072728"/>
            <a:ext cx="1978427" cy="400110"/>
          </a:xfrm>
          <a:prstGeom prst="rect">
            <a:avLst/>
          </a:prstGeom>
          <a:noFill/>
        </p:spPr>
        <p:txBody>
          <a:bodyPr wrap="none" rtlCol="0">
            <a:spAutoFit/>
          </a:bodyPr>
          <a:lstStyle/>
          <a:p>
            <a:r>
              <a:rPr lang="es-ES" sz="2000" dirty="0" err="1"/>
              <a:t>Carretera.pintar</a:t>
            </a:r>
            <a:endParaRPr lang="es-CO" sz="2000" dirty="0"/>
          </a:p>
        </p:txBody>
      </p:sp>
      <p:sp>
        <p:nvSpPr>
          <p:cNvPr id="9" name="CuadroTexto 8"/>
          <p:cNvSpPr txBox="1"/>
          <p:nvPr/>
        </p:nvSpPr>
        <p:spPr>
          <a:xfrm>
            <a:off x="1309692" y="5681659"/>
            <a:ext cx="11950707" cy="400110"/>
          </a:xfrm>
          <a:prstGeom prst="rect">
            <a:avLst/>
          </a:prstGeom>
          <a:noFill/>
        </p:spPr>
        <p:txBody>
          <a:bodyPr wrap="none" rtlCol="0">
            <a:spAutoFit/>
          </a:bodyPr>
          <a:lstStyle/>
          <a:p>
            <a:r>
              <a:rPr lang="es-ES" sz="2000" dirty="0"/>
              <a:t>El método pintar es polimórfico porque su comportamiento dependerá del objeto que lo esté ejecutando</a:t>
            </a:r>
            <a:endParaRPr lang="es-CO" sz="2000" dirty="0"/>
          </a:p>
        </p:txBody>
      </p:sp>
    </p:spTree>
    <p:extLst>
      <p:ext uri="{BB962C8B-B14F-4D97-AF65-F5344CB8AC3E}">
        <p14:creationId xmlns:p14="http://schemas.microsoft.com/office/powerpoint/2010/main" val="40948474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7"/>
          <p:cNvSpPr txBox="1">
            <a:spLocks noGrp="1"/>
          </p:cNvSpPr>
          <p:nvPr>
            <p:ph type="title"/>
          </p:nvPr>
        </p:nvSpPr>
        <p:spPr>
          <a:xfrm>
            <a:off x="949960" y="413809"/>
            <a:ext cx="11917680" cy="1502305"/>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4987"/>
              <a:buFont typeface="Calibri"/>
              <a:buNone/>
            </a:pPr>
            <a:r>
              <a:rPr lang="es-CO" sz="4987" b="0" i="0" u="none" strike="noStrike" cap="none">
                <a:solidFill>
                  <a:schemeClr val="dk1"/>
                </a:solidFill>
                <a:latin typeface="Calibri"/>
                <a:ea typeface="Calibri"/>
                <a:cs typeface="Calibri"/>
                <a:sym typeface="Calibri"/>
              </a:rPr>
              <a:t>Se implementa mediante</a:t>
            </a:r>
            <a:endParaRPr/>
          </a:p>
        </p:txBody>
      </p:sp>
      <p:grpSp>
        <p:nvGrpSpPr>
          <p:cNvPr id="351" name="Google Shape;351;p37"/>
          <p:cNvGrpSpPr/>
          <p:nvPr/>
        </p:nvGrpSpPr>
        <p:grpSpPr>
          <a:xfrm>
            <a:off x="5176591" y="2453561"/>
            <a:ext cx="3464417" cy="2078700"/>
            <a:chOff x="1365729" y="2990961"/>
            <a:chExt cx="3464417" cy="2078700"/>
          </a:xfrm>
        </p:grpSpPr>
        <p:sp>
          <p:nvSpPr>
            <p:cNvPr id="352" name="Google Shape;352;p37"/>
            <p:cNvSpPr/>
            <p:nvPr/>
          </p:nvSpPr>
          <p:spPr>
            <a:xfrm>
              <a:off x="1365729" y="2990961"/>
              <a:ext cx="3464417" cy="2078650"/>
            </a:xfrm>
            <a:prstGeom prst="rect">
              <a:avLst/>
            </a:prstGeom>
            <a:solidFill>
              <a:schemeClr val="accent2"/>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7"/>
            <p:cNvSpPr txBox="1"/>
            <p:nvPr/>
          </p:nvSpPr>
          <p:spPr>
            <a:xfrm>
              <a:off x="1365729" y="2990961"/>
              <a:ext cx="3464400" cy="2078700"/>
            </a:xfrm>
            <a:prstGeom prst="rect">
              <a:avLst/>
            </a:prstGeom>
            <a:noFill/>
            <a:ln>
              <a:noFill/>
            </a:ln>
          </p:spPr>
          <p:txBody>
            <a:bodyPr spcFirstLastPara="1" wrap="square" lIns="156200" tIns="156200" rIns="156200" bIns="156200" anchor="ctr" anchorCtr="0">
              <a:noAutofit/>
            </a:bodyPr>
            <a:lstStyle/>
            <a:p>
              <a:pPr marL="0" marR="0" lvl="0" indent="0" algn="ctr" rtl="0">
                <a:lnSpc>
                  <a:spcPct val="90000"/>
                </a:lnSpc>
                <a:spcBef>
                  <a:spcPts val="0"/>
                </a:spcBef>
                <a:spcAft>
                  <a:spcPts val="0"/>
                </a:spcAft>
                <a:buClr>
                  <a:schemeClr val="lt1"/>
                </a:buClr>
                <a:buSzPts val="4100"/>
                <a:buFont typeface="Calibri"/>
                <a:buNone/>
              </a:pPr>
              <a:r>
                <a:rPr lang="es-CO" sz="4100">
                  <a:solidFill>
                    <a:schemeClr val="lt1"/>
                  </a:solidFill>
                  <a:latin typeface="Calibri"/>
                  <a:ea typeface="Calibri"/>
                  <a:cs typeface="Calibri"/>
                  <a:sym typeface="Calibri"/>
                </a:rPr>
                <a:t>Interfaces</a:t>
              </a:r>
              <a:endParaRPr/>
            </a:p>
          </p:txBody>
        </p:sp>
      </p:grpSp>
      <p:grpSp>
        <p:nvGrpSpPr>
          <p:cNvPr id="354" name="Google Shape;354;p37"/>
          <p:cNvGrpSpPr/>
          <p:nvPr/>
        </p:nvGrpSpPr>
        <p:grpSpPr>
          <a:xfrm>
            <a:off x="9403237" y="2453586"/>
            <a:ext cx="3464417" cy="2078650"/>
            <a:chOff x="5176587" y="2990961"/>
            <a:chExt cx="3464417" cy="2078650"/>
          </a:xfrm>
        </p:grpSpPr>
        <p:sp>
          <p:nvSpPr>
            <p:cNvPr id="355" name="Google Shape;355;p37"/>
            <p:cNvSpPr/>
            <p:nvPr/>
          </p:nvSpPr>
          <p:spPr>
            <a:xfrm>
              <a:off x="5176587" y="2990961"/>
              <a:ext cx="3464417" cy="2078650"/>
            </a:xfrm>
            <a:prstGeom prst="rect">
              <a:avLst/>
            </a:prstGeom>
            <a:solidFill>
              <a:srgbClr val="C47F6E"/>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txBox="1"/>
            <p:nvPr/>
          </p:nvSpPr>
          <p:spPr>
            <a:xfrm>
              <a:off x="5176587" y="2990961"/>
              <a:ext cx="3464417" cy="2078650"/>
            </a:xfrm>
            <a:prstGeom prst="rect">
              <a:avLst/>
            </a:prstGeom>
            <a:noFill/>
            <a:ln>
              <a:noFill/>
            </a:ln>
          </p:spPr>
          <p:txBody>
            <a:bodyPr spcFirstLastPara="1" wrap="square" lIns="156200" tIns="156200" rIns="156200" bIns="156200" anchor="ctr" anchorCtr="0">
              <a:noAutofit/>
            </a:bodyPr>
            <a:lstStyle/>
            <a:p>
              <a:pPr marL="0" marR="0" lvl="0" indent="0" algn="ctr" rtl="0">
                <a:lnSpc>
                  <a:spcPct val="90000"/>
                </a:lnSpc>
                <a:spcBef>
                  <a:spcPts val="0"/>
                </a:spcBef>
                <a:spcAft>
                  <a:spcPts val="0"/>
                </a:spcAft>
                <a:buClr>
                  <a:schemeClr val="lt1"/>
                </a:buClr>
                <a:buSzPts val="4100"/>
                <a:buFont typeface="Calibri"/>
                <a:buNone/>
              </a:pPr>
              <a:r>
                <a:rPr lang="es-CO" sz="4100">
                  <a:solidFill>
                    <a:schemeClr val="lt1"/>
                  </a:solidFill>
                  <a:latin typeface="Calibri"/>
                  <a:ea typeface="Calibri"/>
                  <a:cs typeface="Calibri"/>
                  <a:sym typeface="Calibri"/>
                </a:rPr>
                <a:t>Sobrecarga Overload</a:t>
              </a:r>
              <a:endParaRPr/>
            </a:p>
          </p:txBody>
        </p:sp>
      </p:grpSp>
      <p:sp>
        <p:nvSpPr>
          <p:cNvPr id="357" name="Google Shape;357;p37"/>
          <p:cNvSpPr/>
          <p:nvPr/>
        </p:nvSpPr>
        <p:spPr>
          <a:xfrm>
            <a:off x="949972" y="2453549"/>
            <a:ext cx="3464400" cy="2078700"/>
          </a:xfrm>
          <a:prstGeom prst="rect">
            <a:avLst/>
          </a:prstGeom>
          <a:solidFill>
            <a:srgbClr val="A4A4A4"/>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txBox="1"/>
          <p:nvPr/>
        </p:nvSpPr>
        <p:spPr>
          <a:xfrm>
            <a:off x="949947" y="2453549"/>
            <a:ext cx="3464400" cy="2078700"/>
          </a:xfrm>
          <a:prstGeom prst="rect">
            <a:avLst/>
          </a:prstGeom>
          <a:noFill/>
          <a:ln>
            <a:noFill/>
          </a:ln>
        </p:spPr>
        <p:txBody>
          <a:bodyPr spcFirstLastPara="1" wrap="square" lIns="156200" tIns="156200" rIns="156200" bIns="156200" anchor="ctr" anchorCtr="0">
            <a:noAutofit/>
          </a:bodyPr>
          <a:lstStyle/>
          <a:p>
            <a:pPr marL="0" marR="0" lvl="0" indent="0" algn="ctr" rtl="0">
              <a:lnSpc>
                <a:spcPct val="90000"/>
              </a:lnSpc>
              <a:spcBef>
                <a:spcPts val="0"/>
              </a:spcBef>
              <a:spcAft>
                <a:spcPts val="0"/>
              </a:spcAft>
              <a:buClr>
                <a:schemeClr val="lt1"/>
              </a:buClr>
              <a:buSzPts val="4100"/>
              <a:buFont typeface="Calibri"/>
              <a:buNone/>
            </a:pPr>
            <a:r>
              <a:rPr lang="es-CO" sz="4100">
                <a:solidFill>
                  <a:schemeClr val="lt1"/>
                </a:solidFill>
                <a:latin typeface="Calibri"/>
                <a:ea typeface="Calibri"/>
                <a:cs typeface="Calibri"/>
                <a:sym typeface="Calibri"/>
              </a:rPr>
              <a:t>Sobreescritura Overriding</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8"/>
          <p:cNvSpPr txBox="1">
            <a:spLocks noGrp="1"/>
          </p:cNvSpPr>
          <p:nvPr>
            <p:ph type="ctrTitle"/>
          </p:nvPr>
        </p:nvSpPr>
        <p:spPr>
          <a:xfrm>
            <a:off x="5317530" y="2229774"/>
            <a:ext cx="7486800" cy="2706000"/>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chemeClr val="dk1"/>
              </a:buClr>
              <a:buSzPts val="6120"/>
              <a:buFont typeface="Calibri"/>
              <a:buNone/>
            </a:pPr>
            <a:r>
              <a:rPr lang="es-CO" sz="6120" b="0" i="0" u="none" strike="noStrike" cap="none">
                <a:solidFill>
                  <a:schemeClr val="dk1"/>
                </a:solidFill>
                <a:latin typeface="Calibri"/>
                <a:ea typeface="Calibri"/>
                <a:cs typeface="Calibri"/>
                <a:sym typeface="Calibri"/>
              </a:rPr>
              <a:t>Sobre escritura – overriding y métodos virtuales</a:t>
            </a:r>
            <a:endParaRPr/>
          </a:p>
        </p:txBody>
      </p:sp>
      <p:pic>
        <p:nvPicPr>
          <p:cNvPr id="364" name="Google Shape;364;p38"/>
          <p:cNvPicPr preferRelativeResize="0"/>
          <p:nvPr/>
        </p:nvPicPr>
        <p:blipFill rotWithShape="1">
          <a:blip r:embed="rId3">
            <a:alphaModFix/>
          </a:blip>
          <a:srcRect/>
          <a:stretch/>
        </p:blipFill>
        <p:spPr>
          <a:xfrm>
            <a:off x="1518071" y="1881922"/>
            <a:ext cx="3205425" cy="34016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9"/>
          <p:cNvSpPr txBox="1">
            <a:spLocks noGrp="1"/>
          </p:cNvSpPr>
          <p:nvPr>
            <p:ph type="title"/>
          </p:nvPr>
        </p:nvSpPr>
        <p:spPr>
          <a:xfrm>
            <a:off x="949960" y="413809"/>
            <a:ext cx="11917800" cy="15024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4987"/>
              <a:buFont typeface="Calibri"/>
              <a:buNone/>
            </a:pPr>
            <a:r>
              <a:rPr lang="es-CO" sz="4987" b="0" i="0" u="none" strike="noStrike" cap="none" dirty="0" err="1">
                <a:solidFill>
                  <a:schemeClr val="dk1"/>
                </a:solidFill>
                <a:latin typeface="Calibri"/>
                <a:ea typeface="Calibri"/>
                <a:cs typeface="Calibri"/>
                <a:sym typeface="Calibri"/>
              </a:rPr>
              <a:t>Overriding</a:t>
            </a:r>
            <a:r>
              <a:rPr lang="es-CO" sz="4987" b="0" i="0" u="none" strike="noStrike" cap="none" dirty="0">
                <a:solidFill>
                  <a:schemeClr val="dk1"/>
                </a:solidFill>
                <a:latin typeface="Calibri"/>
                <a:ea typeface="Calibri"/>
                <a:cs typeface="Calibri"/>
                <a:sym typeface="Calibri"/>
              </a:rPr>
              <a:t> o Sobre escritura</a:t>
            </a:r>
            <a:endParaRPr dirty="0"/>
          </a:p>
        </p:txBody>
      </p:sp>
      <p:sp>
        <p:nvSpPr>
          <p:cNvPr id="370" name="Google Shape;370;p39"/>
          <p:cNvSpPr txBox="1">
            <a:spLocks noGrp="1"/>
          </p:cNvSpPr>
          <p:nvPr>
            <p:ph type="body" idx="1"/>
          </p:nvPr>
        </p:nvSpPr>
        <p:spPr>
          <a:xfrm>
            <a:off x="949960" y="2069042"/>
            <a:ext cx="5781900" cy="4931400"/>
          </a:xfrm>
          <a:prstGeom prst="rect">
            <a:avLst/>
          </a:prstGeom>
          <a:noFill/>
          <a:ln>
            <a:noFill/>
          </a:ln>
        </p:spPr>
        <p:txBody>
          <a:bodyPr spcFirstLastPara="1" wrap="square" lIns="91425" tIns="45700" rIns="91425" bIns="45700" anchor="t" anchorCtr="0">
            <a:noAutofit/>
          </a:bodyPr>
          <a:lstStyle/>
          <a:p>
            <a:pPr marL="259072" marR="0" lvl="0" indent="-209986" algn="l" rtl="0">
              <a:lnSpc>
                <a:spcPct val="115000"/>
              </a:lnSpc>
              <a:spcBef>
                <a:spcPts val="0"/>
              </a:spcBef>
              <a:spcAft>
                <a:spcPts val="0"/>
              </a:spcAft>
              <a:buClr>
                <a:schemeClr val="dk1"/>
              </a:buClr>
              <a:buSzPts val="2400"/>
              <a:buFont typeface="Arial"/>
              <a:buChar char="•"/>
            </a:pPr>
            <a:r>
              <a:rPr lang="es-CO" sz="2000" b="0" i="0" u="none" strike="noStrike" cap="none" dirty="0">
                <a:solidFill>
                  <a:schemeClr val="dk1"/>
                </a:solidFill>
                <a:sym typeface="Calibri"/>
              </a:rPr>
              <a:t>“B” hereda características de una clase “A”, pero la clase “B” re-define las  funcionalidades(métodos) heredadas de “A”. </a:t>
            </a:r>
            <a:endParaRPr sz="2000" dirty="0"/>
          </a:p>
          <a:p>
            <a:pPr marL="259072" marR="0" lvl="0" indent="-209986" algn="l" rtl="0">
              <a:lnSpc>
                <a:spcPct val="115000"/>
              </a:lnSpc>
              <a:spcBef>
                <a:spcPts val="1133"/>
              </a:spcBef>
              <a:spcAft>
                <a:spcPts val="0"/>
              </a:spcAft>
              <a:buClr>
                <a:schemeClr val="dk1"/>
              </a:buClr>
              <a:buSzPts val="2400"/>
              <a:buFont typeface="Arial"/>
              <a:buChar char="•"/>
            </a:pPr>
            <a:r>
              <a:rPr lang="es-CO" sz="2000" b="0" i="0" u="none" strike="noStrike" cap="none" dirty="0">
                <a:solidFill>
                  <a:schemeClr val="dk1"/>
                </a:solidFill>
                <a:sym typeface="Calibri"/>
              </a:rPr>
              <a:t>Si los métodos son re-definidos en la subclase derivada, se dice que han sido “sobrescritos”.</a:t>
            </a:r>
          </a:p>
          <a:p>
            <a:pPr marL="259072" marR="0" lvl="0" indent="-209986" algn="l" rtl="0">
              <a:lnSpc>
                <a:spcPct val="115000"/>
              </a:lnSpc>
              <a:spcBef>
                <a:spcPts val="1133"/>
              </a:spcBef>
              <a:spcAft>
                <a:spcPts val="0"/>
              </a:spcAft>
              <a:buClr>
                <a:schemeClr val="dk1"/>
              </a:buClr>
              <a:buSzPts val="2400"/>
              <a:buFont typeface="Arial"/>
              <a:buChar char="•"/>
            </a:pPr>
            <a:r>
              <a:rPr lang="es-ES" sz="2000" dirty="0"/>
              <a:t>Los atributos no deberían ser re-definidos (esto daría a pensar que el hijo no es realmente un hijo de ese padre). Repensar la herencia puede ser la mejor forma de actuar.</a:t>
            </a:r>
          </a:p>
          <a:p>
            <a:pPr marL="259072" marR="0" lvl="0" indent="-209986" algn="l" rtl="0">
              <a:lnSpc>
                <a:spcPct val="115000"/>
              </a:lnSpc>
              <a:spcBef>
                <a:spcPts val="1133"/>
              </a:spcBef>
              <a:spcAft>
                <a:spcPts val="0"/>
              </a:spcAft>
              <a:buClr>
                <a:schemeClr val="dk1"/>
              </a:buClr>
              <a:buSzPts val="2400"/>
              <a:buFont typeface="Arial"/>
              <a:buChar char="•"/>
            </a:pPr>
            <a:r>
              <a:rPr lang="es-ES" sz="2000" dirty="0"/>
              <a:t>Una manera de manejar algo similar, puede ser sobrecargando el constructor</a:t>
            </a:r>
            <a:endParaRPr sz="2000" dirty="0"/>
          </a:p>
          <a:p>
            <a:pPr marL="259072" marR="0" lvl="0" indent="-57586" algn="l" rtl="0">
              <a:lnSpc>
                <a:spcPct val="115000"/>
              </a:lnSpc>
              <a:spcBef>
                <a:spcPts val="1133"/>
              </a:spcBef>
              <a:spcAft>
                <a:spcPts val="0"/>
              </a:spcAft>
              <a:buClr>
                <a:schemeClr val="dk1"/>
              </a:buClr>
              <a:buSzPts val="3173"/>
              <a:buFont typeface="Arial"/>
              <a:buNone/>
            </a:pPr>
            <a:endParaRPr sz="2000" b="0" i="0" u="none" strike="noStrike" cap="none" dirty="0">
              <a:solidFill>
                <a:schemeClr val="dk1"/>
              </a:solidFill>
              <a:sym typeface="Calibri"/>
            </a:endParaRPr>
          </a:p>
        </p:txBody>
      </p:sp>
      <p:pic>
        <p:nvPicPr>
          <p:cNvPr id="371" name="Google Shape;371;p39"/>
          <p:cNvPicPr preferRelativeResize="0"/>
          <p:nvPr/>
        </p:nvPicPr>
        <p:blipFill rotWithShape="1">
          <a:blip r:embed="rId3">
            <a:alphaModFix/>
          </a:blip>
          <a:srcRect/>
          <a:stretch/>
        </p:blipFill>
        <p:spPr>
          <a:xfrm rot="743789">
            <a:off x="8208947" y="3080387"/>
            <a:ext cx="3870863" cy="2159257"/>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40"/>
          <p:cNvSpPr txBox="1">
            <a:spLocks noGrp="1"/>
          </p:cNvSpPr>
          <p:nvPr>
            <p:ph type="title"/>
          </p:nvPr>
        </p:nvSpPr>
        <p:spPr>
          <a:xfrm>
            <a:off x="949960" y="413809"/>
            <a:ext cx="11917800" cy="15024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4987"/>
              <a:buFont typeface="Calibri"/>
              <a:buNone/>
            </a:pPr>
            <a:r>
              <a:rPr lang="es-CO" sz="4987" b="0" i="0" u="none" strike="noStrike" cap="none" dirty="0" err="1">
                <a:solidFill>
                  <a:schemeClr val="dk1"/>
                </a:solidFill>
                <a:latin typeface="Calibri"/>
                <a:ea typeface="Calibri"/>
                <a:cs typeface="Calibri"/>
                <a:sym typeface="Calibri"/>
              </a:rPr>
              <a:t>Overriding</a:t>
            </a:r>
            <a:r>
              <a:rPr lang="es-CO" sz="4987" b="0" i="0" u="none" strike="noStrike" cap="none" dirty="0">
                <a:solidFill>
                  <a:schemeClr val="dk1"/>
                </a:solidFill>
                <a:latin typeface="Calibri"/>
                <a:ea typeface="Calibri"/>
                <a:cs typeface="Calibri"/>
                <a:sym typeface="Calibri"/>
              </a:rPr>
              <a:t> con Métodos Virtuales</a:t>
            </a:r>
            <a:endParaRPr dirty="0"/>
          </a:p>
        </p:txBody>
      </p:sp>
      <p:sp>
        <p:nvSpPr>
          <p:cNvPr id="377" name="Google Shape;377;p40"/>
          <p:cNvSpPr txBox="1">
            <a:spLocks noGrp="1"/>
          </p:cNvSpPr>
          <p:nvPr>
            <p:ph type="body" idx="1"/>
          </p:nvPr>
        </p:nvSpPr>
        <p:spPr>
          <a:xfrm>
            <a:off x="409050" y="1601475"/>
            <a:ext cx="5873100" cy="5560500"/>
          </a:xfrm>
          <a:prstGeom prst="rect">
            <a:avLst/>
          </a:prstGeom>
          <a:noFill/>
          <a:ln>
            <a:noFill/>
          </a:ln>
        </p:spPr>
        <p:txBody>
          <a:bodyPr spcFirstLastPara="1" wrap="square" lIns="91425" tIns="45700" rIns="91425" bIns="45700" anchor="t" anchorCtr="0">
            <a:noAutofit/>
          </a:bodyPr>
          <a:lstStyle/>
          <a:p>
            <a:pPr marL="259072" marR="0" lvl="0" indent="-245038" algn="l" rtl="0">
              <a:lnSpc>
                <a:spcPct val="115000"/>
              </a:lnSpc>
              <a:spcBef>
                <a:spcPts val="0"/>
              </a:spcBef>
              <a:spcAft>
                <a:spcPts val="0"/>
              </a:spcAft>
              <a:buClr>
                <a:schemeClr val="dk1"/>
              </a:buClr>
              <a:buSzPts val="2000"/>
              <a:buFont typeface="Arial"/>
              <a:buChar char="•"/>
            </a:pPr>
            <a:r>
              <a:rPr lang="es-CO" sz="2000" b="0" i="0" u="none" strike="noStrike" cap="none" dirty="0">
                <a:solidFill>
                  <a:schemeClr val="dk1"/>
                </a:solidFill>
                <a:latin typeface="Calibri"/>
                <a:ea typeface="Calibri"/>
                <a:cs typeface="Calibri"/>
                <a:sym typeface="Calibri"/>
              </a:rPr>
              <a:t>Son métodos en la clase base pensados para ser sobrescritos por subclases.</a:t>
            </a:r>
            <a:endParaRPr sz="2000" dirty="0"/>
          </a:p>
          <a:p>
            <a:pPr marL="259072" marR="0" lvl="0" indent="-245038" algn="l" rtl="0">
              <a:lnSpc>
                <a:spcPct val="115000"/>
              </a:lnSpc>
              <a:spcBef>
                <a:spcPts val="1133"/>
              </a:spcBef>
              <a:spcAft>
                <a:spcPts val="0"/>
              </a:spcAft>
              <a:buClr>
                <a:schemeClr val="dk1"/>
              </a:buClr>
              <a:buSzPts val="2000"/>
              <a:buFont typeface="Arial"/>
              <a:buChar char="•"/>
            </a:pPr>
            <a:r>
              <a:rPr lang="es-CO" sz="2000" b="0" i="0" u="none" strike="noStrike" cap="none" dirty="0">
                <a:solidFill>
                  <a:schemeClr val="dk1"/>
                </a:solidFill>
                <a:latin typeface="Calibri"/>
                <a:ea typeface="Calibri"/>
                <a:cs typeface="Calibri"/>
                <a:sym typeface="Calibri"/>
              </a:rPr>
              <a:t>Para declararlos, se utiliza la palabra reservada “virtual”; para sobrescribirlos, en la subclase se utiliza la palabra reservada “</a:t>
            </a:r>
            <a:r>
              <a:rPr lang="es-CO" sz="2000" b="0" i="0" u="none" strike="noStrike" cap="none" dirty="0" err="1">
                <a:solidFill>
                  <a:schemeClr val="dk1"/>
                </a:solidFill>
                <a:latin typeface="Calibri"/>
                <a:ea typeface="Calibri"/>
                <a:cs typeface="Calibri"/>
                <a:sym typeface="Calibri"/>
              </a:rPr>
              <a:t>override</a:t>
            </a:r>
            <a:r>
              <a:rPr lang="es-CO" sz="2000" b="0" i="0" u="none" strike="noStrike" cap="none" dirty="0">
                <a:solidFill>
                  <a:schemeClr val="dk1"/>
                </a:solidFill>
                <a:latin typeface="Calibri"/>
                <a:ea typeface="Calibri"/>
                <a:cs typeface="Calibri"/>
                <a:sym typeface="Calibri"/>
              </a:rPr>
              <a:t>”.</a:t>
            </a:r>
            <a:endParaRPr sz="2000" dirty="0"/>
          </a:p>
          <a:p>
            <a:pPr marL="259072" marR="0" lvl="0" indent="-245038" algn="l" rtl="0">
              <a:lnSpc>
                <a:spcPct val="115000"/>
              </a:lnSpc>
              <a:spcBef>
                <a:spcPts val="1133"/>
              </a:spcBef>
              <a:spcAft>
                <a:spcPts val="0"/>
              </a:spcAft>
              <a:buClr>
                <a:schemeClr val="dk1"/>
              </a:buClr>
              <a:buSzPts val="2000"/>
              <a:buFont typeface="Arial"/>
              <a:buChar char="•"/>
            </a:pPr>
            <a:r>
              <a:rPr lang="es-CO" sz="2000" b="1" i="0" u="none" strike="noStrike" cap="none" dirty="0">
                <a:solidFill>
                  <a:srgbClr val="FF0000"/>
                </a:solidFill>
                <a:sym typeface="Calibri"/>
              </a:rPr>
              <a:t>Un método virtual “PUEDE” ser sobrescrito, o utilizarse tal como está.</a:t>
            </a:r>
            <a:endParaRPr sz="2000" b="1" dirty="0">
              <a:solidFill>
                <a:srgbClr val="FF0000"/>
              </a:solidFill>
            </a:endParaRPr>
          </a:p>
          <a:p>
            <a:pPr marL="259072" marR="0" lvl="0" indent="-245038" algn="l" rtl="0">
              <a:lnSpc>
                <a:spcPct val="115000"/>
              </a:lnSpc>
              <a:spcBef>
                <a:spcPts val="1133"/>
              </a:spcBef>
              <a:spcAft>
                <a:spcPts val="0"/>
              </a:spcAft>
              <a:buClr>
                <a:schemeClr val="dk1"/>
              </a:buClr>
              <a:buSzPts val="2000"/>
              <a:buFont typeface="Arial"/>
              <a:buChar char="•"/>
            </a:pPr>
            <a:r>
              <a:rPr lang="es-CO" sz="2000" b="0" i="0" u="none" strike="noStrike" cap="none" dirty="0">
                <a:solidFill>
                  <a:schemeClr val="dk1"/>
                </a:solidFill>
                <a:latin typeface="Calibri"/>
                <a:ea typeface="Calibri"/>
                <a:cs typeface="Calibri"/>
                <a:sym typeface="Calibri"/>
              </a:rPr>
              <a:t>Solo se puede utilizar “</a:t>
            </a:r>
            <a:r>
              <a:rPr lang="es-CO" sz="2000" b="0" i="0" u="none" strike="noStrike" cap="none" dirty="0" err="1">
                <a:solidFill>
                  <a:schemeClr val="dk1"/>
                </a:solidFill>
                <a:latin typeface="Calibri"/>
                <a:ea typeface="Calibri"/>
                <a:cs typeface="Calibri"/>
                <a:sym typeface="Calibri"/>
              </a:rPr>
              <a:t>override</a:t>
            </a:r>
            <a:r>
              <a:rPr lang="es-CO" sz="2000" b="0" i="0" u="none" strike="noStrike" cap="none" dirty="0">
                <a:solidFill>
                  <a:schemeClr val="dk1"/>
                </a:solidFill>
                <a:latin typeface="Calibri"/>
                <a:ea typeface="Calibri"/>
                <a:cs typeface="Calibri"/>
                <a:sym typeface="Calibri"/>
              </a:rPr>
              <a:t>” si el método en la clase base está marcado como “virtual”, “</a:t>
            </a:r>
            <a:r>
              <a:rPr lang="es-CO" sz="2000" b="0" i="0" u="none" strike="noStrike" cap="none" dirty="0" err="1">
                <a:solidFill>
                  <a:schemeClr val="dk1"/>
                </a:solidFill>
                <a:latin typeface="Calibri"/>
                <a:ea typeface="Calibri"/>
                <a:cs typeface="Calibri"/>
                <a:sym typeface="Calibri"/>
              </a:rPr>
              <a:t>abstract</a:t>
            </a:r>
            <a:r>
              <a:rPr lang="es-CO" sz="2000" b="0" i="0" u="none" strike="noStrike" cap="none" dirty="0">
                <a:solidFill>
                  <a:schemeClr val="dk1"/>
                </a:solidFill>
                <a:latin typeface="Calibri"/>
                <a:ea typeface="Calibri"/>
                <a:cs typeface="Calibri"/>
                <a:sym typeface="Calibri"/>
              </a:rPr>
              <a:t>” u “</a:t>
            </a:r>
            <a:r>
              <a:rPr lang="es-CO" sz="2000" b="0" i="0" u="none" strike="noStrike" cap="none" dirty="0" err="1">
                <a:solidFill>
                  <a:schemeClr val="dk1"/>
                </a:solidFill>
                <a:latin typeface="Calibri"/>
                <a:ea typeface="Calibri"/>
                <a:cs typeface="Calibri"/>
                <a:sym typeface="Calibri"/>
              </a:rPr>
              <a:t>override</a:t>
            </a:r>
            <a:r>
              <a:rPr lang="es-CO" sz="2000" b="0" i="0" u="none" strike="noStrike" cap="none" dirty="0">
                <a:solidFill>
                  <a:schemeClr val="dk1"/>
                </a:solidFill>
                <a:latin typeface="Calibri"/>
                <a:ea typeface="Calibri"/>
                <a:cs typeface="Calibri"/>
                <a:sym typeface="Calibri"/>
              </a:rPr>
              <a:t>”.</a:t>
            </a:r>
            <a:endParaRPr sz="2000" dirty="0"/>
          </a:p>
          <a:p>
            <a:pPr marL="259072" marR="0" lvl="0" indent="-245038" algn="l" rtl="0">
              <a:lnSpc>
                <a:spcPct val="115000"/>
              </a:lnSpc>
              <a:spcBef>
                <a:spcPts val="1133"/>
              </a:spcBef>
              <a:spcAft>
                <a:spcPts val="0"/>
              </a:spcAft>
              <a:buClr>
                <a:schemeClr val="dk1"/>
              </a:buClr>
              <a:buSzPts val="2000"/>
              <a:buFont typeface="Arial"/>
              <a:buChar char="•"/>
            </a:pPr>
            <a:r>
              <a:rPr lang="es-CO" sz="2000" b="0" i="0" u="none" strike="noStrike" cap="none" dirty="0">
                <a:solidFill>
                  <a:schemeClr val="dk1"/>
                </a:solidFill>
                <a:latin typeface="Calibri"/>
                <a:ea typeface="Calibri"/>
                <a:cs typeface="Calibri"/>
                <a:sym typeface="Calibri"/>
              </a:rPr>
              <a:t>El método “</a:t>
            </a:r>
            <a:r>
              <a:rPr lang="es-CO" sz="2000" b="0" i="0" u="none" strike="noStrike" cap="none" dirty="0" err="1">
                <a:solidFill>
                  <a:schemeClr val="dk1"/>
                </a:solidFill>
                <a:latin typeface="Calibri"/>
                <a:ea typeface="Calibri"/>
                <a:cs typeface="Calibri"/>
                <a:sym typeface="Calibri"/>
              </a:rPr>
              <a:t>override</a:t>
            </a:r>
            <a:r>
              <a:rPr lang="es-CO" sz="2000" b="0" i="0" u="none" strike="noStrike" cap="none" dirty="0">
                <a:solidFill>
                  <a:schemeClr val="dk1"/>
                </a:solidFill>
                <a:latin typeface="Calibri"/>
                <a:ea typeface="Calibri"/>
                <a:cs typeface="Calibri"/>
                <a:sym typeface="Calibri"/>
              </a:rPr>
              <a:t>” debe mantener el mismo nivel de acceso que el método “virtual” correspondiente</a:t>
            </a:r>
            <a:endParaRPr sz="2000" dirty="0"/>
          </a:p>
        </p:txBody>
      </p:sp>
      <p:pic>
        <p:nvPicPr>
          <p:cNvPr id="378" name="Google Shape;378;p40"/>
          <p:cNvPicPr preferRelativeResize="0"/>
          <p:nvPr/>
        </p:nvPicPr>
        <p:blipFill rotWithShape="1">
          <a:blip r:embed="rId3">
            <a:alphaModFix/>
          </a:blip>
          <a:srcRect/>
          <a:stretch/>
        </p:blipFill>
        <p:spPr>
          <a:xfrm>
            <a:off x="7242869" y="4472732"/>
            <a:ext cx="4391023" cy="498979"/>
          </a:xfrm>
          <a:prstGeom prst="rect">
            <a:avLst/>
          </a:prstGeom>
          <a:noFill/>
          <a:ln>
            <a:noFill/>
          </a:ln>
        </p:spPr>
      </p:pic>
      <p:pic>
        <p:nvPicPr>
          <p:cNvPr id="379" name="Google Shape;379;p40"/>
          <p:cNvPicPr preferRelativeResize="0"/>
          <p:nvPr/>
        </p:nvPicPr>
        <p:blipFill rotWithShape="1">
          <a:blip r:embed="rId4">
            <a:alphaModFix/>
          </a:blip>
          <a:srcRect/>
          <a:stretch/>
        </p:blipFill>
        <p:spPr>
          <a:xfrm>
            <a:off x="6711850" y="3184075"/>
            <a:ext cx="4271025" cy="554525"/>
          </a:xfrm>
          <a:prstGeom prst="rect">
            <a:avLst/>
          </a:prstGeom>
          <a:noFill/>
          <a:ln>
            <a:noFill/>
          </a:ln>
        </p:spPr>
      </p:pic>
      <p:sp>
        <p:nvSpPr>
          <p:cNvPr id="380" name="Google Shape;380;p40"/>
          <p:cNvSpPr/>
          <p:nvPr/>
        </p:nvSpPr>
        <p:spPr>
          <a:xfrm>
            <a:off x="11412639" y="3184070"/>
            <a:ext cx="1941600" cy="554400"/>
          </a:xfrm>
          <a:prstGeom prst="leftArrow">
            <a:avLst>
              <a:gd name="adj1" fmla="val 50000"/>
              <a:gd name="adj2" fmla="val 5000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CO" sz="2040">
                <a:solidFill>
                  <a:schemeClr val="lt1"/>
                </a:solidFill>
                <a:latin typeface="Calibri"/>
                <a:ea typeface="Calibri"/>
                <a:cs typeface="Calibri"/>
                <a:sym typeface="Calibri"/>
              </a:rPr>
              <a:t>Clase Base</a:t>
            </a:r>
            <a:endParaRPr/>
          </a:p>
        </p:txBody>
      </p:sp>
      <p:sp>
        <p:nvSpPr>
          <p:cNvPr id="381" name="Google Shape;381;p40"/>
          <p:cNvSpPr/>
          <p:nvPr/>
        </p:nvSpPr>
        <p:spPr>
          <a:xfrm>
            <a:off x="11691391" y="4444958"/>
            <a:ext cx="1941600" cy="554400"/>
          </a:xfrm>
          <a:prstGeom prst="leftArrow">
            <a:avLst>
              <a:gd name="adj1" fmla="val 50000"/>
              <a:gd name="adj2" fmla="val 5000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CO" sz="2040">
                <a:solidFill>
                  <a:schemeClr val="lt1"/>
                </a:solidFill>
                <a:latin typeface="Calibri"/>
                <a:ea typeface="Calibri"/>
                <a:cs typeface="Calibri"/>
                <a:sym typeface="Calibri"/>
              </a:rPr>
              <a:t>SubClase</a:t>
            </a:r>
            <a:endParaRPr sz="2040">
              <a:solidFill>
                <a:schemeClr val="lt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562B6F-0B56-41AF-B0D8-D9827982FE66}"/>
              </a:ext>
            </a:extLst>
          </p:cNvPr>
          <p:cNvSpPr>
            <a:spLocks noGrp="1"/>
          </p:cNvSpPr>
          <p:nvPr>
            <p:ph type="title"/>
          </p:nvPr>
        </p:nvSpPr>
        <p:spPr>
          <a:xfrm>
            <a:off x="949962" y="413810"/>
            <a:ext cx="10432742" cy="1502305"/>
          </a:xfrm>
        </p:spPr>
        <p:txBody>
          <a:bodyPr/>
          <a:lstStyle/>
          <a:p>
            <a:r>
              <a:rPr lang="es-CO" dirty="0"/>
              <a:t>Qué es una clase?</a:t>
            </a:r>
          </a:p>
        </p:txBody>
      </p:sp>
      <p:sp>
        <p:nvSpPr>
          <p:cNvPr id="3" name="CuadroTexto 2">
            <a:extLst>
              <a:ext uri="{FF2B5EF4-FFF2-40B4-BE49-F238E27FC236}">
                <a16:creationId xmlns:a16="http://schemas.microsoft.com/office/drawing/2014/main" id="{94827D47-F8BF-43C7-8973-372F0A186CF7}"/>
              </a:ext>
            </a:extLst>
          </p:cNvPr>
          <p:cNvSpPr txBox="1"/>
          <p:nvPr/>
        </p:nvSpPr>
        <p:spPr>
          <a:xfrm>
            <a:off x="650417" y="1916115"/>
            <a:ext cx="5797681" cy="5330690"/>
          </a:xfrm>
          <a:prstGeom prst="rect">
            <a:avLst/>
          </a:prstGeom>
          <a:noFill/>
        </p:spPr>
        <p:txBody>
          <a:bodyPr wrap="square" rtlCol="0">
            <a:spAutoFit/>
          </a:bodyPr>
          <a:lstStyle/>
          <a:p>
            <a:pPr defTabSz="457211"/>
            <a:r>
              <a:rPr lang="es-CO" sz="2000" dirty="0">
                <a:solidFill>
                  <a:prstClr val="black"/>
                </a:solidFill>
                <a:latin typeface="Calibri" panose="020F0502020204030204"/>
              </a:rPr>
              <a:t>Una clase es una descripción de un conjunto de objetos que comparten </a:t>
            </a:r>
            <a:r>
              <a:rPr lang="es-CO" sz="2000" b="1" dirty="0">
                <a:solidFill>
                  <a:srgbClr val="70AD47"/>
                </a:solidFill>
                <a:latin typeface="Calibri" panose="020F0502020204030204"/>
              </a:rPr>
              <a:t>los mismos </a:t>
            </a:r>
            <a:r>
              <a:rPr lang="es-CO" sz="2000" dirty="0">
                <a:solidFill>
                  <a:prstClr val="black"/>
                </a:solidFill>
                <a:latin typeface="Calibri" panose="020F0502020204030204"/>
              </a:rPr>
              <a:t>atributos, operaciones, relaciones y semántica.</a:t>
            </a:r>
          </a:p>
          <a:p>
            <a:pPr defTabSz="457211"/>
            <a:endParaRPr lang="es-ES" sz="2000" dirty="0">
              <a:solidFill>
                <a:prstClr val="black"/>
              </a:solidFill>
              <a:latin typeface="Calibri" panose="020F0502020204030204"/>
            </a:endParaRPr>
          </a:p>
          <a:p>
            <a:pPr defTabSz="457211"/>
            <a:r>
              <a:rPr lang="es-ES" sz="2000" dirty="0">
                <a:solidFill>
                  <a:srgbClr val="5B9BD5">
                    <a:lumMod val="75000"/>
                  </a:srgbClr>
                </a:solidFill>
                <a:latin typeface="Calibri" panose="020F0502020204030204"/>
              </a:rPr>
              <a:t>Propiedades</a:t>
            </a:r>
            <a:r>
              <a:rPr lang="es-ES" sz="2000" dirty="0">
                <a:solidFill>
                  <a:prstClr val="black"/>
                </a:solidFill>
                <a:latin typeface="Calibri" panose="020F0502020204030204"/>
              </a:rPr>
              <a:t> del objeto lo definen los </a:t>
            </a:r>
            <a:r>
              <a:rPr lang="es-ES" sz="2000" dirty="0">
                <a:solidFill>
                  <a:srgbClr val="5B9BD5">
                    <a:lumMod val="75000"/>
                  </a:srgbClr>
                </a:solidFill>
                <a:latin typeface="Calibri" panose="020F0502020204030204"/>
              </a:rPr>
              <a:t>atributos</a:t>
            </a:r>
            <a:r>
              <a:rPr lang="es-ES" sz="2000" dirty="0">
                <a:solidFill>
                  <a:prstClr val="black"/>
                </a:solidFill>
                <a:latin typeface="Calibri" panose="020F0502020204030204"/>
              </a:rPr>
              <a:t> </a:t>
            </a:r>
          </a:p>
          <a:p>
            <a:pPr defTabSz="457211"/>
            <a:endParaRPr lang="es-ES" sz="2000" dirty="0">
              <a:solidFill>
                <a:prstClr val="black"/>
              </a:solidFill>
              <a:latin typeface="Calibri" panose="020F0502020204030204"/>
            </a:endParaRPr>
          </a:p>
          <a:p>
            <a:pPr defTabSz="457211"/>
            <a:r>
              <a:rPr lang="es-ES" sz="2000" dirty="0">
                <a:solidFill>
                  <a:srgbClr val="5B9BD5">
                    <a:lumMod val="75000"/>
                  </a:srgbClr>
                </a:solidFill>
                <a:latin typeface="Calibri" panose="020F0502020204030204"/>
              </a:rPr>
              <a:t>Comportamiento</a:t>
            </a:r>
            <a:r>
              <a:rPr lang="es-ES" sz="2000" dirty="0">
                <a:solidFill>
                  <a:prstClr val="black"/>
                </a:solidFill>
                <a:latin typeface="Calibri" panose="020F0502020204030204"/>
              </a:rPr>
              <a:t> del objeto lo definen las </a:t>
            </a:r>
            <a:r>
              <a:rPr lang="es-ES" sz="2000" dirty="0">
                <a:solidFill>
                  <a:srgbClr val="5B9BD5">
                    <a:lumMod val="75000"/>
                  </a:srgbClr>
                </a:solidFill>
                <a:latin typeface="Calibri" panose="020F0502020204030204"/>
              </a:rPr>
              <a:t>operaciones</a:t>
            </a:r>
          </a:p>
          <a:p>
            <a:pPr defTabSz="457211"/>
            <a:endParaRPr lang="es-CO" sz="2000" dirty="0">
              <a:solidFill>
                <a:prstClr val="black"/>
              </a:solidFill>
              <a:latin typeface="Calibri" panose="020F0502020204030204"/>
            </a:endParaRPr>
          </a:p>
          <a:p>
            <a:pPr defTabSz="457211"/>
            <a:r>
              <a:rPr lang="es-CO" sz="2040" b="1" dirty="0">
                <a:solidFill>
                  <a:srgbClr val="FF0000"/>
                </a:solidFill>
                <a:latin typeface="Calibri" panose="020F0502020204030204"/>
              </a:rPr>
              <a:t>Agrupador de objetos del mismo tipo</a:t>
            </a:r>
          </a:p>
          <a:p>
            <a:pPr defTabSz="457211"/>
            <a:endParaRPr lang="es-CO" sz="2000" dirty="0">
              <a:solidFill>
                <a:prstClr val="black"/>
              </a:solidFill>
              <a:latin typeface="Calibri" panose="020F0502020204030204"/>
            </a:endParaRPr>
          </a:p>
          <a:p>
            <a:pPr defTabSz="457211"/>
            <a:r>
              <a:rPr lang="es-CO" sz="2000" dirty="0">
                <a:solidFill>
                  <a:prstClr val="black"/>
                </a:solidFill>
                <a:latin typeface="Calibri" panose="020F0502020204030204"/>
              </a:rPr>
              <a:t>La clase  que está en la parte superior de la jerarquía se crea para que contenga datos (atributos) y comportamientos  comunes (métodos) para todos sus miembros.</a:t>
            </a:r>
          </a:p>
          <a:p>
            <a:pPr defTabSz="457211"/>
            <a:endParaRPr lang="es-CO" sz="2000" dirty="0">
              <a:solidFill>
                <a:prstClr val="black"/>
              </a:solidFill>
              <a:latin typeface="Calibri" panose="020F0502020204030204"/>
            </a:endParaRPr>
          </a:p>
          <a:p>
            <a:pPr defTabSz="457211"/>
            <a:r>
              <a:rPr lang="es-CO" sz="2000" dirty="0">
                <a:solidFill>
                  <a:prstClr val="black"/>
                </a:solidFill>
                <a:latin typeface="Calibri" panose="020F0502020204030204"/>
              </a:rPr>
              <a:t>La clase bicicleta describirá en conjunto a las bicicletas</a:t>
            </a:r>
          </a:p>
        </p:txBody>
      </p:sp>
      <p:pic>
        <p:nvPicPr>
          <p:cNvPr id="4" name="Imagen 3">
            <a:extLst>
              <a:ext uri="{FF2B5EF4-FFF2-40B4-BE49-F238E27FC236}">
                <a16:creationId xmlns:a16="http://schemas.microsoft.com/office/drawing/2014/main" id="{65796C03-7651-4BCC-BC0E-933B1D55C50B}"/>
              </a:ext>
            </a:extLst>
          </p:cNvPr>
          <p:cNvPicPr>
            <a:picLocks noChangeAspect="1"/>
          </p:cNvPicPr>
          <p:nvPr/>
        </p:nvPicPr>
        <p:blipFill>
          <a:blip r:embed="rId2"/>
          <a:stretch>
            <a:fillRect/>
          </a:stretch>
        </p:blipFill>
        <p:spPr>
          <a:xfrm>
            <a:off x="6448098" y="1494964"/>
            <a:ext cx="3180695" cy="1631127"/>
          </a:xfrm>
          <a:prstGeom prst="rect">
            <a:avLst/>
          </a:prstGeom>
        </p:spPr>
      </p:pic>
      <p:graphicFrame>
        <p:nvGraphicFramePr>
          <p:cNvPr id="5" name="Tabla 4">
            <a:extLst>
              <a:ext uri="{FF2B5EF4-FFF2-40B4-BE49-F238E27FC236}">
                <a16:creationId xmlns:a16="http://schemas.microsoft.com/office/drawing/2014/main" id="{5813227D-A237-4ABB-8507-CFC46AD64127}"/>
              </a:ext>
            </a:extLst>
          </p:cNvPr>
          <p:cNvGraphicFramePr>
            <a:graphicFrameLocks noGrp="1"/>
          </p:cNvGraphicFramePr>
          <p:nvPr/>
        </p:nvGraphicFramePr>
        <p:xfrm>
          <a:off x="6747641" y="3418419"/>
          <a:ext cx="6288798" cy="2206752"/>
        </p:xfrm>
        <a:graphic>
          <a:graphicData uri="http://schemas.openxmlformats.org/drawingml/2006/table">
            <a:tbl>
              <a:tblPr firstRow="1" bandRow="1">
                <a:tableStyleId>{5C22544A-7EE6-4342-B048-85BDC9FD1C3A}</a:tableStyleId>
              </a:tblPr>
              <a:tblGrid>
                <a:gridCol w="3144399">
                  <a:extLst>
                    <a:ext uri="{9D8B030D-6E8A-4147-A177-3AD203B41FA5}">
                      <a16:colId xmlns:a16="http://schemas.microsoft.com/office/drawing/2014/main" val="2959629663"/>
                    </a:ext>
                  </a:extLst>
                </a:gridCol>
                <a:gridCol w="3144399">
                  <a:extLst>
                    <a:ext uri="{9D8B030D-6E8A-4147-A177-3AD203B41FA5}">
                      <a16:colId xmlns:a16="http://schemas.microsoft.com/office/drawing/2014/main" val="346371980"/>
                    </a:ext>
                  </a:extLst>
                </a:gridCol>
              </a:tblGrid>
              <a:tr h="367792">
                <a:tc>
                  <a:txBody>
                    <a:bodyPr/>
                    <a:lstStyle/>
                    <a:p>
                      <a:pPr algn="ctr"/>
                      <a:r>
                        <a:rPr lang="es-CO" sz="1800" dirty="0"/>
                        <a:t>Atributos</a:t>
                      </a:r>
                    </a:p>
                  </a:txBody>
                  <a:tcPr/>
                </a:tc>
                <a:tc>
                  <a:txBody>
                    <a:bodyPr/>
                    <a:lstStyle/>
                    <a:p>
                      <a:pPr algn="ctr"/>
                      <a:r>
                        <a:rPr lang="es-CO" sz="1800" dirty="0"/>
                        <a:t>Operaciones</a:t>
                      </a:r>
                    </a:p>
                  </a:txBody>
                  <a:tcPr/>
                </a:tc>
                <a:extLst>
                  <a:ext uri="{0D108BD9-81ED-4DB2-BD59-A6C34878D82A}">
                    <a16:rowId xmlns:a16="http://schemas.microsoft.com/office/drawing/2014/main" val="891887111"/>
                  </a:ext>
                </a:extLst>
              </a:tr>
              <a:tr h="367792">
                <a:tc>
                  <a:txBody>
                    <a:bodyPr/>
                    <a:lstStyle/>
                    <a:p>
                      <a:pPr algn="ctr"/>
                      <a:r>
                        <a:rPr lang="es-CO" sz="1800" dirty="0"/>
                        <a:t>Tamaño del marco</a:t>
                      </a:r>
                    </a:p>
                  </a:txBody>
                  <a:tcPr/>
                </a:tc>
                <a:tc>
                  <a:txBody>
                    <a:bodyPr/>
                    <a:lstStyle/>
                    <a:p>
                      <a:pPr algn="ctr"/>
                      <a:r>
                        <a:rPr lang="es-CO" sz="1800" dirty="0"/>
                        <a:t>Subir cambio</a:t>
                      </a:r>
                    </a:p>
                  </a:txBody>
                  <a:tcPr/>
                </a:tc>
                <a:extLst>
                  <a:ext uri="{0D108BD9-81ED-4DB2-BD59-A6C34878D82A}">
                    <a16:rowId xmlns:a16="http://schemas.microsoft.com/office/drawing/2014/main" val="1474992493"/>
                  </a:ext>
                </a:extLst>
              </a:tr>
              <a:tr h="367792">
                <a:tc>
                  <a:txBody>
                    <a:bodyPr/>
                    <a:lstStyle/>
                    <a:p>
                      <a:pPr algn="ctr"/>
                      <a:r>
                        <a:rPr lang="es-CO" sz="1800" dirty="0"/>
                        <a:t>Tamaño de la llanta</a:t>
                      </a:r>
                    </a:p>
                  </a:txBody>
                  <a:tcPr/>
                </a:tc>
                <a:tc>
                  <a:txBody>
                    <a:bodyPr/>
                    <a:lstStyle/>
                    <a:p>
                      <a:pPr algn="ctr"/>
                      <a:r>
                        <a:rPr lang="es-CO" sz="1800" dirty="0"/>
                        <a:t>Bajar cambio</a:t>
                      </a:r>
                    </a:p>
                  </a:txBody>
                  <a:tcPr/>
                </a:tc>
                <a:extLst>
                  <a:ext uri="{0D108BD9-81ED-4DB2-BD59-A6C34878D82A}">
                    <a16:rowId xmlns:a16="http://schemas.microsoft.com/office/drawing/2014/main" val="3629978765"/>
                  </a:ext>
                </a:extLst>
              </a:tr>
              <a:tr h="367792">
                <a:tc>
                  <a:txBody>
                    <a:bodyPr/>
                    <a:lstStyle/>
                    <a:p>
                      <a:pPr algn="ctr"/>
                      <a:r>
                        <a:rPr lang="es-CO" sz="1800" dirty="0"/>
                        <a:t>Material</a:t>
                      </a:r>
                    </a:p>
                  </a:txBody>
                  <a:tcPr/>
                </a:tc>
                <a:tc>
                  <a:txBody>
                    <a:bodyPr/>
                    <a:lstStyle/>
                    <a:p>
                      <a:pPr algn="ctr"/>
                      <a:r>
                        <a:rPr lang="es-CO" sz="1800" dirty="0"/>
                        <a:t>Rodar</a:t>
                      </a:r>
                    </a:p>
                  </a:txBody>
                  <a:tcPr/>
                </a:tc>
                <a:extLst>
                  <a:ext uri="{0D108BD9-81ED-4DB2-BD59-A6C34878D82A}">
                    <a16:rowId xmlns:a16="http://schemas.microsoft.com/office/drawing/2014/main" val="1796495066"/>
                  </a:ext>
                </a:extLst>
              </a:tr>
              <a:tr h="367792">
                <a:tc>
                  <a:txBody>
                    <a:bodyPr/>
                    <a:lstStyle/>
                    <a:p>
                      <a:pPr algn="ctr"/>
                      <a:r>
                        <a:rPr lang="es-CO" sz="1800" dirty="0"/>
                        <a:t>Cantidad de cambios</a:t>
                      </a:r>
                    </a:p>
                  </a:txBody>
                  <a:tcPr/>
                </a:tc>
                <a:tc>
                  <a:txBody>
                    <a:bodyPr/>
                    <a:lstStyle/>
                    <a:p>
                      <a:pPr algn="ctr"/>
                      <a:r>
                        <a:rPr lang="es-CO" sz="1800" dirty="0"/>
                        <a:t>Frenar</a:t>
                      </a:r>
                    </a:p>
                  </a:txBody>
                  <a:tcPr/>
                </a:tc>
                <a:extLst>
                  <a:ext uri="{0D108BD9-81ED-4DB2-BD59-A6C34878D82A}">
                    <a16:rowId xmlns:a16="http://schemas.microsoft.com/office/drawing/2014/main" val="3917193009"/>
                  </a:ext>
                </a:extLst>
              </a:tr>
              <a:tr h="367792">
                <a:tc>
                  <a:txBody>
                    <a:bodyPr/>
                    <a:lstStyle/>
                    <a:p>
                      <a:pPr algn="ctr"/>
                      <a:r>
                        <a:rPr lang="es-CO" sz="1800" dirty="0"/>
                        <a:t>Color</a:t>
                      </a:r>
                    </a:p>
                  </a:txBody>
                  <a:tcPr/>
                </a:tc>
                <a:tc>
                  <a:txBody>
                    <a:bodyPr/>
                    <a:lstStyle/>
                    <a:p>
                      <a:pPr algn="ctr"/>
                      <a:endParaRPr lang="es-CO" sz="1800" dirty="0"/>
                    </a:p>
                  </a:txBody>
                  <a:tcPr/>
                </a:tc>
                <a:extLst>
                  <a:ext uri="{0D108BD9-81ED-4DB2-BD59-A6C34878D82A}">
                    <a16:rowId xmlns:a16="http://schemas.microsoft.com/office/drawing/2014/main" val="1245876762"/>
                  </a:ext>
                </a:extLst>
              </a:tr>
            </a:tbl>
          </a:graphicData>
        </a:graphic>
      </p:graphicFrame>
      <p:sp>
        <p:nvSpPr>
          <p:cNvPr id="6" name="CuadroTexto 5">
            <a:extLst>
              <a:ext uri="{FF2B5EF4-FFF2-40B4-BE49-F238E27FC236}">
                <a16:creationId xmlns:a16="http://schemas.microsoft.com/office/drawing/2014/main" id="{AF4003ED-4ECC-4F5A-A0CE-35FD5AB6F6B4}"/>
              </a:ext>
            </a:extLst>
          </p:cNvPr>
          <p:cNvSpPr txBox="1"/>
          <p:nvPr/>
        </p:nvSpPr>
        <p:spPr>
          <a:xfrm>
            <a:off x="10207476" y="2339575"/>
            <a:ext cx="2704482" cy="369332"/>
          </a:xfrm>
          <a:prstGeom prst="rect">
            <a:avLst/>
          </a:prstGeom>
          <a:noFill/>
        </p:spPr>
        <p:txBody>
          <a:bodyPr wrap="square" rtlCol="0">
            <a:spAutoFit/>
          </a:bodyPr>
          <a:lstStyle/>
          <a:p>
            <a:pPr defTabSz="457211"/>
            <a:r>
              <a:rPr lang="es-CO" dirty="0">
                <a:solidFill>
                  <a:prstClr val="black"/>
                </a:solidFill>
                <a:latin typeface="Calibri" panose="020F0502020204030204"/>
              </a:rPr>
              <a:t>Clase Bicicleta</a:t>
            </a:r>
          </a:p>
        </p:txBody>
      </p:sp>
      <p:sp>
        <p:nvSpPr>
          <p:cNvPr id="7" name="CuadroTexto 6"/>
          <p:cNvSpPr txBox="1"/>
          <p:nvPr/>
        </p:nvSpPr>
        <p:spPr>
          <a:xfrm>
            <a:off x="7362496" y="6199463"/>
            <a:ext cx="5369162" cy="369332"/>
          </a:xfrm>
          <a:prstGeom prst="rect">
            <a:avLst/>
          </a:prstGeom>
          <a:noFill/>
        </p:spPr>
        <p:txBody>
          <a:bodyPr wrap="none" rtlCol="0">
            <a:spAutoFit/>
          </a:bodyPr>
          <a:lstStyle/>
          <a:p>
            <a:pPr defTabSz="457211"/>
            <a:r>
              <a:rPr lang="es-ES" b="1" dirty="0">
                <a:solidFill>
                  <a:srgbClr val="5B9BD5">
                    <a:lumMod val="75000"/>
                  </a:srgbClr>
                </a:solidFill>
                <a:latin typeface="Calibri" panose="020F0502020204030204"/>
              </a:rPr>
              <a:t>Nombre de la clase: Singular y comienza en mayúscula</a:t>
            </a:r>
            <a:endParaRPr lang="es-CO" b="1" dirty="0">
              <a:solidFill>
                <a:srgbClr val="5B9BD5">
                  <a:lumMod val="75000"/>
                </a:srgbClr>
              </a:solidFill>
              <a:latin typeface="Calibri" panose="020F0502020204030204"/>
            </a:endParaRPr>
          </a:p>
        </p:txBody>
      </p:sp>
    </p:spTree>
    <p:extLst>
      <p:ext uri="{BB962C8B-B14F-4D97-AF65-F5344CB8AC3E}">
        <p14:creationId xmlns:p14="http://schemas.microsoft.com/office/powerpoint/2010/main" val="382516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1"/>
          <p:cNvSpPr txBox="1">
            <a:spLocks noGrp="1"/>
          </p:cNvSpPr>
          <p:nvPr>
            <p:ph type="title"/>
          </p:nvPr>
        </p:nvSpPr>
        <p:spPr>
          <a:xfrm>
            <a:off x="949960" y="413809"/>
            <a:ext cx="11917800" cy="15024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4987"/>
              <a:buFont typeface="Calibri"/>
              <a:buNone/>
            </a:pPr>
            <a:r>
              <a:rPr lang="es-CO" sz="4987" b="0" i="0" u="none" strike="noStrike" cap="none">
                <a:solidFill>
                  <a:schemeClr val="dk1"/>
                </a:solidFill>
                <a:latin typeface="Calibri"/>
                <a:ea typeface="Calibri"/>
                <a:cs typeface="Calibri"/>
                <a:sym typeface="Calibri"/>
              </a:rPr>
              <a:t>Métodos Virtuales</a:t>
            </a:r>
            <a:endParaRPr/>
          </a:p>
        </p:txBody>
      </p:sp>
      <p:pic>
        <p:nvPicPr>
          <p:cNvPr id="387" name="Google Shape;387;p41"/>
          <p:cNvPicPr preferRelativeResize="0"/>
          <p:nvPr/>
        </p:nvPicPr>
        <p:blipFill rotWithShape="1">
          <a:blip r:embed="rId3">
            <a:alphaModFix/>
          </a:blip>
          <a:srcRect/>
          <a:stretch/>
        </p:blipFill>
        <p:spPr>
          <a:xfrm>
            <a:off x="1472437" y="2519187"/>
            <a:ext cx="4707277" cy="1133634"/>
          </a:xfrm>
          <a:prstGeom prst="rect">
            <a:avLst/>
          </a:prstGeom>
          <a:noFill/>
          <a:ln>
            <a:noFill/>
          </a:ln>
        </p:spPr>
      </p:pic>
      <p:pic>
        <p:nvPicPr>
          <p:cNvPr id="388" name="Google Shape;388;p41"/>
          <p:cNvPicPr preferRelativeResize="0"/>
          <p:nvPr/>
        </p:nvPicPr>
        <p:blipFill rotWithShape="1">
          <a:blip r:embed="rId4">
            <a:alphaModFix/>
          </a:blip>
          <a:srcRect/>
          <a:stretch/>
        </p:blipFill>
        <p:spPr>
          <a:xfrm>
            <a:off x="6399985" y="4565701"/>
            <a:ext cx="4113470" cy="1500715"/>
          </a:xfrm>
          <a:prstGeom prst="rect">
            <a:avLst/>
          </a:prstGeom>
          <a:noFill/>
          <a:ln>
            <a:noFill/>
          </a:ln>
        </p:spPr>
      </p:pic>
      <p:sp>
        <p:nvSpPr>
          <p:cNvPr id="389" name="Google Shape;389;p41"/>
          <p:cNvSpPr/>
          <p:nvPr/>
        </p:nvSpPr>
        <p:spPr>
          <a:xfrm>
            <a:off x="5938070" y="2808738"/>
            <a:ext cx="1941600" cy="554400"/>
          </a:xfrm>
          <a:prstGeom prst="leftArrow">
            <a:avLst>
              <a:gd name="adj1" fmla="val 50000"/>
              <a:gd name="adj2" fmla="val 5000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CO" sz="2040">
                <a:solidFill>
                  <a:schemeClr val="lt1"/>
                </a:solidFill>
                <a:latin typeface="Calibri"/>
                <a:ea typeface="Calibri"/>
                <a:cs typeface="Calibri"/>
                <a:sym typeface="Calibri"/>
              </a:rPr>
              <a:t>Clase Base</a:t>
            </a:r>
            <a:endParaRPr/>
          </a:p>
        </p:txBody>
      </p:sp>
      <p:sp>
        <p:nvSpPr>
          <p:cNvPr id="390" name="Google Shape;390;p41"/>
          <p:cNvSpPr/>
          <p:nvPr/>
        </p:nvSpPr>
        <p:spPr>
          <a:xfrm>
            <a:off x="10130352" y="5038794"/>
            <a:ext cx="1941600" cy="554400"/>
          </a:xfrm>
          <a:prstGeom prst="leftArrow">
            <a:avLst>
              <a:gd name="adj1" fmla="val 50000"/>
              <a:gd name="adj2" fmla="val 5000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CO" sz="2040">
                <a:solidFill>
                  <a:schemeClr val="lt1"/>
                </a:solidFill>
                <a:latin typeface="Calibri"/>
                <a:ea typeface="Calibri"/>
                <a:cs typeface="Calibri"/>
                <a:sym typeface="Calibri"/>
              </a:rPr>
              <a:t>SubClase</a:t>
            </a:r>
            <a:endParaRPr sz="2040">
              <a:solidFill>
                <a:schemeClr val="lt1"/>
              </a:solidFill>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40"/>
          <p:cNvSpPr txBox="1">
            <a:spLocks noGrp="1"/>
          </p:cNvSpPr>
          <p:nvPr>
            <p:ph type="title"/>
          </p:nvPr>
        </p:nvSpPr>
        <p:spPr>
          <a:xfrm>
            <a:off x="949960" y="413809"/>
            <a:ext cx="11917800" cy="15024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4987"/>
              <a:buFont typeface="Calibri"/>
              <a:buNone/>
            </a:pPr>
            <a:r>
              <a:rPr lang="es-CO" sz="4987" b="0" i="0" u="none" strike="noStrike" cap="none" dirty="0" err="1">
                <a:solidFill>
                  <a:schemeClr val="dk1"/>
                </a:solidFill>
                <a:latin typeface="Calibri"/>
                <a:ea typeface="Calibri"/>
                <a:cs typeface="Calibri"/>
                <a:sym typeface="Calibri"/>
              </a:rPr>
              <a:t>Overriding</a:t>
            </a:r>
            <a:r>
              <a:rPr lang="es-CO" sz="4987" b="0" i="0" u="none" strike="noStrike" cap="none" dirty="0">
                <a:solidFill>
                  <a:schemeClr val="dk1"/>
                </a:solidFill>
                <a:latin typeface="Calibri"/>
                <a:ea typeface="Calibri"/>
                <a:cs typeface="Calibri"/>
                <a:sym typeface="Calibri"/>
              </a:rPr>
              <a:t> con Métodos Abstractos</a:t>
            </a:r>
            <a:endParaRPr dirty="0"/>
          </a:p>
        </p:txBody>
      </p:sp>
      <p:sp>
        <p:nvSpPr>
          <p:cNvPr id="377" name="Google Shape;377;p40"/>
          <p:cNvSpPr txBox="1">
            <a:spLocks noGrp="1"/>
          </p:cNvSpPr>
          <p:nvPr>
            <p:ph type="body" idx="1"/>
          </p:nvPr>
        </p:nvSpPr>
        <p:spPr>
          <a:xfrm>
            <a:off x="629768" y="2463998"/>
            <a:ext cx="5873100" cy="4252685"/>
          </a:xfrm>
          <a:prstGeom prst="rect">
            <a:avLst/>
          </a:prstGeom>
          <a:noFill/>
          <a:ln>
            <a:noFill/>
          </a:ln>
        </p:spPr>
        <p:txBody>
          <a:bodyPr spcFirstLastPara="1" wrap="square" lIns="91425" tIns="45700" rIns="91425" bIns="45700" anchor="t" anchorCtr="0">
            <a:noAutofit/>
          </a:bodyPr>
          <a:lstStyle/>
          <a:p>
            <a:pPr marL="259072" marR="0" lvl="0" indent="-245038" algn="l" rtl="0">
              <a:lnSpc>
                <a:spcPct val="115000"/>
              </a:lnSpc>
              <a:spcBef>
                <a:spcPts val="0"/>
              </a:spcBef>
              <a:spcAft>
                <a:spcPts val="0"/>
              </a:spcAft>
              <a:buClr>
                <a:schemeClr val="dk1"/>
              </a:buClr>
              <a:buSzPts val="2000"/>
              <a:buFont typeface="Arial"/>
              <a:buChar char="•"/>
            </a:pPr>
            <a:r>
              <a:rPr lang="es-CO" sz="2000" b="0" i="0" u="none" strike="noStrike" cap="none" dirty="0">
                <a:solidFill>
                  <a:schemeClr val="dk1"/>
                </a:solidFill>
                <a:latin typeface="Calibri"/>
                <a:ea typeface="Calibri"/>
                <a:cs typeface="Calibri"/>
                <a:sym typeface="Calibri"/>
              </a:rPr>
              <a:t>Son métodos en la clase base pensados para ser sobrescritos por subclases.</a:t>
            </a:r>
            <a:endParaRPr sz="2000" dirty="0"/>
          </a:p>
          <a:p>
            <a:pPr marL="259072" marR="0" lvl="0" indent="-245038" algn="l" rtl="0">
              <a:lnSpc>
                <a:spcPct val="115000"/>
              </a:lnSpc>
              <a:spcBef>
                <a:spcPts val="1133"/>
              </a:spcBef>
              <a:spcAft>
                <a:spcPts val="0"/>
              </a:spcAft>
              <a:buClr>
                <a:schemeClr val="dk1"/>
              </a:buClr>
              <a:buSzPts val="2000"/>
              <a:buFont typeface="Arial"/>
              <a:buChar char="•"/>
            </a:pPr>
            <a:r>
              <a:rPr lang="es-CO" sz="2000" b="0" i="0" u="none" strike="noStrike" cap="none" dirty="0">
                <a:solidFill>
                  <a:schemeClr val="dk1"/>
                </a:solidFill>
                <a:latin typeface="Calibri"/>
                <a:ea typeface="Calibri"/>
                <a:cs typeface="Calibri"/>
                <a:sym typeface="Calibri"/>
              </a:rPr>
              <a:t>Para declararlos, se utiliza la palabra reservada “</a:t>
            </a:r>
            <a:r>
              <a:rPr lang="es-CO" sz="2000" b="0" i="0" u="none" strike="noStrike" cap="none" dirty="0" err="1">
                <a:solidFill>
                  <a:schemeClr val="dk1"/>
                </a:solidFill>
                <a:latin typeface="Calibri"/>
                <a:ea typeface="Calibri"/>
                <a:cs typeface="Calibri"/>
                <a:sym typeface="Calibri"/>
              </a:rPr>
              <a:t>Abstract</a:t>
            </a:r>
            <a:r>
              <a:rPr lang="es-CO" sz="2000" b="0" i="0" u="none" strike="noStrike" cap="none" dirty="0">
                <a:solidFill>
                  <a:schemeClr val="dk1"/>
                </a:solidFill>
                <a:latin typeface="Calibri"/>
                <a:ea typeface="Calibri"/>
                <a:cs typeface="Calibri"/>
                <a:sym typeface="Calibri"/>
              </a:rPr>
              <a:t>” </a:t>
            </a:r>
          </a:p>
          <a:p>
            <a:pPr marL="259072" marR="0" lvl="0" indent="-245038" algn="l" rtl="0">
              <a:lnSpc>
                <a:spcPct val="115000"/>
              </a:lnSpc>
              <a:spcBef>
                <a:spcPts val="1133"/>
              </a:spcBef>
              <a:spcAft>
                <a:spcPts val="0"/>
              </a:spcAft>
              <a:buClr>
                <a:schemeClr val="dk1"/>
              </a:buClr>
              <a:buSzPts val="2000"/>
              <a:buFont typeface="Arial"/>
              <a:buChar char="•"/>
            </a:pPr>
            <a:r>
              <a:rPr lang="es-CO" sz="2000" b="1" i="0" u="none" strike="noStrike" cap="none" dirty="0">
                <a:solidFill>
                  <a:srgbClr val="FF0000"/>
                </a:solidFill>
                <a:sym typeface="Calibri"/>
              </a:rPr>
              <a:t>Un método </a:t>
            </a:r>
            <a:r>
              <a:rPr lang="es-CO" sz="2000" b="1" i="0" u="none" strike="noStrike" cap="none" dirty="0" err="1">
                <a:solidFill>
                  <a:srgbClr val="FF0000"/>
                </a:solidFill>
                <a:sym typeface="Calibri"/>
              </a:rPr>
              <a:t>abstract</a:t>
            </a:r>
            <a:r>
              <a:rPr lang="es-CO" sz="2000" b="1" i="0" u="none" strike="noStrike" cap="none" dirty="0">
                <a:solidFill>
                  <a:srgbClr val="FF0000"/>
                </a:solidFill>
                <a:sym typeface="Calibri"/>
              </a:rPr>
              <a:t> TIENE que ser sobrescrito en la subclase</a:t>
            </a:r>
          </a:p>
        </p:txBody>
      </p:sp>
      <p:pic>
        <p:nvPicPr>
          <p:cNvPr id="378" name="Google Shape;378;p40"/>
          <p:cNvPicPr preferRelativeResize="0"/>
          <p:nvPr/>
        </p:nvPicPr>
        <p:blipFill rotWithShape="1">
          <a:blip r:embed="rId3">
            <a:alphaModFix/>
          </a:blip>
          <a:srcRect/>
          <a:stretch/>
        </p:blipFill>
        <p:spPr>
          <a:xfrm>
            <a:off x="7242869" y="5653137"/>
            <a:ext cx="4391023" cy="498979"/>
          </a:xfrm>
          <a:prstGeom prst="rect">
            <a:avLst/>
          </a:prstGeom>
          <a:noFill/>
          <a:ln>
            <a:noFill/>
          </a:ln>
        </p:spPr>
      </p:pic>
      <p:sp>
        <p:nvSpPr>
          <p:cNvPr id="380" name="Google Shape;380;p40"/>
          <p:cNvSpPr/>
          <p:nvPr/>
        </p:nvSpPr>
        <p:spPr>
          <a:xfrm>
            <a:off x="11412639" y="3184070"/>
            <a:ext cx="1941600" cy="554400"/>
          </a:xfrm>
          <a:prstGeom prst="leftArrow">
            <a:avLst>
              <a:gd name="adj1" fmla="val 50000"/>
              <a:gd name="adj2" fmla="val 5000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CO" sz="2040">
                <a:solidFill>
                  <a:schemeClr val="lt1"/>
                </a:solidFill>
                <a:latin typeface="Calibri"/>
                <a:ea typeface="Calibri"/>
                <a:cs typeface="Calibri"/>
                <a:sym typeface="Calibri"/>
              </a:rPr>
              <a:t>Clase Base</a:t>
            </a:r>
            <a:endParaRPr/>
          </a:p>
        </p:txBody>
      </p:sp>
      <p:sp>
        <p:nvSpPr>
          <p:cNvPr id="381" name="Google Shape;381;p40"/>
          <p:cNvSpPr/>
          <p:nvPr/>
        </p:nvSpPr>
        <p:spPr>
          <a:xfrm>
            <a:off x="11691391" y="5625363"/>
            <a:ext cx="1941600" cy="554400"/>
          </a:xfrm>
          <a:prstGeom prst="leftArrow">
            <a:avLst>
              <a:gd name="adj1" fmla="val 50000"/>
              <a:gd name="adj2" fmla="val 5000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CO" sz="2040">
                <a:solidFill>
                  <a:schemeClr val="lt1"/>
                </a:solidFill>
                <a:latin typeface="Calibri"/>
                <a:ea typeface="Calibri"/>
                <a:cs typeface="Calibri"/>
                <a:sym typeface="Calibri"/>
              </a:rPr>
              <a:t>SubClase</a:t>
            </a:r>
            <a:endParaRPr sz="2040">
              <a:solidFill>
                <a:schemeClr val="lt1"/>
              </a:solidFill>
              <a:latin typeface="Calibri"/>
              <a:ea typeface="Calibri"/>
              <a:cs typeface="Calibri"/>
              <a:sym typeface="Calibri"/>
            </a:endParaRPr>
          </a:p>
        </p:txBody>
      </p:sp>
      <p:sp>
        <p:nvSpPr>
          <p:cNvPr id="2" name="Rectángulo 1"/>
          <p:cNvSpPr/>
          <p:nvPr/>
        </p:nvSpPr>
        <p:spPr>
          <a:xfrm>
            <a:off x="6902351" y="2767797"/>
            <a:ext cx="4389556" cy="67791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r>
              <a:rPr lang="es-ES" sz="2000" dirty="0" err="1">
                <a:solidFill>
                  <a:schemeClr val="tx1"/>
                </a:solidFill>
              </a:rPr>
              <a:t>public</a:t>
            </a:r>
            <a:r>
              <a:rPr lang="es-ES" sz="2000" dirty="0">
                <a:solidFill>
                  <a:schemeClr val="tx1"/>
                </a:solidFill>
              </a:rPr>
              <a:t> </a:t>
            </a:r>
            <a:r>
              <a:rPr lang="es-ES" sz="2000" b="1" dirty="0" err="1">
                <a:solidFill>
                  <a:srgbClr val="FF0000"/>
                </a:solidFill>
              </a:rPr>
              <a:t>abstract</a:t>
            </a:r>
            <a:r>
              <a:rPr lang="es-ES" sz="2000" dirty="0">
                <a:solidFill>
                  <a:schemeClr val="tx1"/>
                </a:solidFill>
              </a:rPr>
              <a:t> </a:t>
            </a:r>
            <a:r>
              <a:rPr lang="es-ES" sz="2000" dirty="0" err="1">
                <a:solidFill>
                  <a:schemeClr val="tx1"/>
                </a:solidFill>
              </a:rPr>
              <a:t>void</a:t>
            </a:r>
            <a:r>
              <a:rPr lang="es-ES" sz="2000" dirty="0">
                <a:solidFill>
                  <a:schemeClr val="tx1"/>
                </a:solidFill>
              </a:rPr>
              <a:t> </a:t>
            </a:r>
            <a:r>
              <a:rPr lang="es-ES" sz="2000" dirty="0" err="1">
                <a:solidFill>
                  <a:schemeClr val="tx1"/>
                </a:solidFill>
              </a:rPr>
              <a:t>Metodo</a:t>
            </a:r>
            <a:r>
              <a:rPr lang="es-ES" sz="2000" dirty="0">
                <a:solidFill>
                  <a:schemeClr val="tx1"/>
                </a:solidFill>
              </a:rPr>
              <a:t> ()</a:t>
            </a:r>
            <a:endParaRPr lang="es-CO" sz="2000" dirty="0">
              <a:solidFill>
                <a:schemeClr val="tx1"/>
              </a:solidFill>
            </a:endParaRPr>
          </a:p>
        </p:txBody>
      </p:sp>
    </p:spTree>
    <p:extLst>
      <p:ext uri="{BB962C8B-B14F-4D97-AF65-F5344CB8AC3E}">
        <p14:creationId xmlns:p14="http://schemas.microsoft.com/office/powerpoint/2010/main" val="390139301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E8939A-D85C-46E0-A35A-5E579C05D229}"/>
              </a:ext>
            </a:extLst>
          </p:cNvPr>
          <p:cNvSpPr>
            <a:spLocks noGrp="1"/>
          </p:cNvSpPr>
          <p:nvPr>
            <p:ph type="title"/>
          </p:nvPr>
        </p:nvSpPr>
        <p:spPr/>
        <p:txBody>
          <a:bodyPr/>
          <a:lstStyle/>
          <a:p>
            <a:r>
              <a:rPr lang="es-ES" dirty="0"/>
              <a:t>Atributos Estáticos</a:t>
            </a:r>
            <a:endParaRPr lang="es-CO" dirty="0"/>
          </a:p>
        </p:txBody>
      </p:sp>
      <p:sp>
        <p:nvSpPr>
          <p:cNvPr id="3" name="Marcador de texto 2">
            <a:extLst>
              <a:ext uri="{FF2B5EF4-FFF2-40B4-BE49-F238E27FC236}">
                <a16:creationId xmlns:a16="http://schemas.microsoft.com/office/drawing/2014/main" id="{ECD177A3-C1F4-4727-9C1A-233D36EB2434}"/>
              </a:ext>
            </a:extLst>
          </p:cNvPr>
          <p:cNvSpPr>
            <a:spLocks noGrp="1"/>
          </p:cNvSpPr>
          <p:nvPr>
            <p:ph type="body" idx="1"/>
          </p:nvPr>
        </p:nvSpPr>
        <p:spPr>
          <a:xfrm>
            <a:off x="949960" y="2069042"/>
            <a:ext cx="11690275" cy="3013946"/>
          </a:xfrm>
        </p:spPr>
        <p:txBody>
          <a:bodyPr/>
          <a:lstStyle/>
          <a:p>
            <a:r>
              <a:rPr lang="es-ES" sz="2400" dirty="0"/>
              <a:t>No existen atributos abstractos, existen atributos estáticos</a:t>
            </a:r>
          </a:p>
          <a:p>
            <a:r>
              <a:rPr lang="es-ES" sz="2400" dirty="0"/>
              <a:t>Son atributos que se comparten entre los objetos que se instancian de una clase</a:t>
            </a:r>
          </a:p>
          <a:p>
            <a:r>
              <a:rPr lang="es-ES" sz="2400" dirty="0"/>
              <a:t>Por ejemplo: Si se tiene una clase boleta, lo normal es usar la numeración consecutiva para cada boleta. O si se tiene la clase factura, pasaría algo similar</a:t>
            </a:r>
          </a:p>
          <a:p>
            <a:r>
              <a:rPr lang="es-ES" sz="2400" dirty="0"/>
              <a:t>Lo que se debe hacer es definir un atributo estático y este manejarlo en el constructor o cualquier otro método.</a:t>
            </a:r>
            <a:endParaRPr lang="es-CO" sz="2400" dirty="0"/>
          </a:p>
        </p:txBody>
      </p:sp>
    </p:spTree>
    <p:extLst>
      <p:ext uri="{BB962C8B-B14F-4D97-AF65-F5344CB8AC3E}">
        <p14:creationId xmlns:p14="http://schemas.microsoft.com/office/powerpoint/2010/main" val="35571891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49"/>
          <p:cNvSpPr txBox="1">
            <a:spLocks noGrp="1"/>
          </p:cNvSpPr>
          <p:nvPr>
            <p:ph type="title"/>
          </p:nvPr>
        </p:nvSpPr>
        <p:spPr>
          <a:xfrm>
            <a:off x="949960" y="413809"/>
            <a:ext cx="11917680" cy="1502305"/>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4987"/>
              <a:buFont typeface="Calibri"/>
              <a:buNone/>
            </a:pPr>
            <a:r>
              <a:rPr lang="es-CO" sz="4987" b="0" i="0" u="none" strike="noStrike" cap="none">
                <a:solidFill>
                  <a:schemeClr val="dk1"/>
                </a:solidFill>
                <a:latin typeface="Calibri"/>
                <a:ea typeface="Calibri"/>
                <a:cs typeface="Calibri"/>
                <a:sym typeface="Calibri"/>
              </a:rPr>
              <a:t>Ocultamiento de métodos - new</a:t>
            </a:r>
            <a:endParaRPr/>
          </a:p>
        </p:txBody>
      </p:sp>
      <p:sp>
        <p:nvSpPr>
          <p:cNvPr id="441" name="Google Shape;441;p49"/>
          <p:cNvSpPr txBox="1">
            <a:spLocks noGrp="1"/>
          </p:cNvSpPr>
          <p:nvPr>
            <p:ph type="body" idx="1"/>
          </p:nvPr>
        </p:nvSpPr>
        <p:spPr>
          <a:xfrm>
            <a:off x="949960" y="2069042"/>
            <a:ext cx="6605994" cy="4931516"/>
          </a:xfrm>
          <a:prstGeom prst="rect">
            <a:avLst/>
          </a:prstGeom>
          <a:noFill/>
          <a:ln>
            <a:noFill/>
          </a:ln>
        </p:spPr>
        <p:txBody>
          <a:bodyPr spcFirstLastPara="1" wrap="square" lIns="91425" tIns="45700" rIns="91425" bIns="45700" anchor="t" anchorCtr="0">
            <a:noAutofit/>
          </a:bodyPr>
          <a:lstStyle/>
          <a:p>
            <a:pPr marL="259072" marR="0" lvl="0" indent="-245038" algn="l" rtl="0">
              <a:lnSpc>
                <a:spcPct val="70000"/>
              </a:lnSpc>
              <a:spcBef>
                <a:spcPts val="0"/>
              </a:spcBef>
              <a:spcAft>
                <a:spcPts val="0"/>
              </a:spcAft>
              <a:buClr>
                <a:schemeClr val="dk1"/>
              </a:buClr>
              <a:buSzPts val="2000"/>
              <a:buFont typeface="Arial"/>
              <a:buChar char="•"/>
            </a:pPr>
            <a:r>
              <a:rPr lang="es-CO" sz="2000" b="0" i="0" u="none" strike="noStrike" cap="none">
                <a:solidFill>
                  <a:schemeClr val="dk1"/>
                </a:solidFill>
                <a:latin typeface="Calibri"/>
                <a:ea typeface="Calibri"/>
                <a:cs typeface="Calibri"/>
                <a:sym typeface="Calibri"/>
              </a:rPr>
              <a:t>Cuando se utiliza como modificador de una declaración, la palabra clave new oculta explícitamente un miembro heredado de una clase base. </a:t>
            </a:r>
            <a:endParaRPr sz="2000"/>
          </a:p>
          <a:p>
            <a:pPr marL="259072" marR="0" lvl="0" indent="-245038" algn="l" rtl="0">
              <a:lnSpc>
                <a:spcPct val="70000"/>
              </a:lnSpc>
              <a:spcBef>
                <a:spcPts val="1133"/>
              </a:spcBef>
              <a:spcAft>
                <a:spcPts val="0"/>
              </a:spcAft>
              <a:buClr>
                <a:srgbClr val="FF0000"/>
              </a:buClr>
              <a:buSzPts val="2000"/>
              <a:buFont typeface="Arial"/>
              <a:buChar char="•"/>
            </a:pPr>
            <a:r>
              <a:rPr lang="es-CO" sz="2000" b="0" i="0" u="none" strike="noStrike" cap="none">
                <a:solidFill>
                  <a:srgbClr val="FF0000"/>
                </a:solidFill>
                <a:latin typeface="Calibri"/>
                <a:ea typeface="Calibri"/>
                <a:cs typeface="Calibri"/>
                <a:sym typeface="Calibri"/>
              </a:rPr>
              <a:t>Cuando se oculta un miembro heredado, la versión derivada del miembro reemplaza a la versión de la clase base. </a:t>
            </a:r>
            <a:endParaRPr sz="2000"/>
          </a:p>
          <a:p>
            <a:pPr marL="259072" marR="0" lvl="0" indent="-245038" algn="l" rtl="0">
              <a:lnSpc>
                <a:spcPct val="70000"/>
              </a:lnSpc>
              <a:spcBef>
                <a:spcPts val="1133"/>
              </a:spcBef>
              <a:spcAft>
                <a:spcPts val="0"/>
              </a:spcAft>
              <a:buClr>
                <a:schemeClr val="dk1"/>
              </a:buClr>
              <a:buSzPts val="2000"/>
              <a:buFont typeface="Arial"/>
              <a:buChar char="•"/>
            </a:pPr>
            <a:r>
              <a:rPr lang="es-CO" sz="2000" b="0" i="0" u="none" strike="noStrike" cap="none">
                <a:solidFill>
                  <a:schemeClr val="dk1"/>
                </a:solidFill>
                <a:latin typeface="Calibri"/>
                <a:ea typeface="Calibri"/>
                <a:cs typeface="Calibri"/>
                <a:sym typeface="Calibri"/>
              </a:rPr>
              <a:t>Aunque los miembros se pueden ocultar sin utilizar el modificador new, obtendrá una advertencia del compilador. Si utiliza new explícitamente para ocultar un miembro, se suprime esta advertencia.</a:t>
            </a:r>
            <a:endParaRPr sz="2000"/>
          </a:p>
          <a:p>
            <a:pPr marL="259072" marR="0" lvl="0" indent="-118038" algn="l" rtl="0">
              <a:lnSpc>
                <a:spcPct val="70000"/>
              </a:lnSpc>
              <a:spcBef>
                <a:spcPts val="1133"/>
              </a:spcBef>
              <a:spcAft>
                <a:spcPts val="0"/>
              </a:spcAft>
              <a:buClr>
                <a:schemeClr val="dk1"/>
              </a:buClr>
              <a:buSzPts val="2221"/>
              <a:buFont typeface="Arial"/>
              <a:buNone/>
            </a:pPr>
            <a:endParaRPr sz="2000" b="0" i="0" u="none" strike="noStrike" cap="none">
              <a:solidFill>
                <a:schemeClr val="dk1"/>
              </a:solidFill>
              <a:latin typeface="Calibri"/>
              <a:ea typeface="Calibri"/>
              <a:cs typeface="Calibri"/>
              <a:sym typeface="Calibri"/>
            </a:endParaRPr>
          </a:p>
          <a:p>
            <a:pPr marL="259072" marR="0" lvl="0" indent="-245038" algn="l" rtl="0">
              <a:lnSpc>
                <a:spcPct val="70000"/>
              </a:lnSpc>
              <a:spcBef>
                <a:spcPts val="1133"/>
              </a:spcBef>
              <a:spcAft>
                <a:spcPts val="0"/>
              </a:spcAft>
              <a:buClr>
                <a:schemeClr val="dk1"/>
              </a:buClr>
              <a:buSzPts val="2000"/>
              <a:buFont typeface="Arial"/>
              <a:buChar char="•"/>
            </a:pPr>
            <a:r>
              <a:rPr lang="es-CO" sz="2000" b="0" i="0" u="none" strike="noStrike" cap="none">
                <a:solidFill>
                  <a:schemeClr val="dk1"/>
                </a:solidFill>
                <a:latin typeface="Calibri"/>
                <a:ea typeface="Calibri"/>
                <a:cs typeface="Calibri"/>
                <a:sym typeface="Calibri"/>
              </a:rPr>
              <a:t>Para ocultar un miembro heredado, declárelo en la clase derivada con el mismo nombre de miembro y modifíquelo con la palabra clave new. </a:t>
            </a:r>
            <a:endParaRPr sz="2000" b="0" i="0" u="none" strike="noStrike" cap="none">
              <a:solidFill>
                <a:schemeClr val="dk1"/>
              </a:solidFill>
              <a:latin typeface="Calibri"/>
              <a:ea typeface="Calibri"/>
              <a:cs typeface="Calibri"/>
              <a:sym typeface="Calibri"/>
            </a:endParaRPr>
          </a:p>
        </p:txBody>
      </p:sp>
      <p:pic>
        <p:nvPicPr>
          <p:cNvPr id="442" name="Google Shape;442;p49"/>
          <p:cNvPicPr preferRelativeResize="0"/>
          <p:nvPr/>
        </p:nvPicPr>
        <p:blipFill rotWithShape="1">
          <a:blip r:embed="rId3">
            <a:alphaModFix/>
          </a:blip>
          <a:srcRect/>
          <a:stretch/>
        </p:blipFill>
        <p:spPr>
          <a:xfrm>
            <a:off x="8120651" y="2767895"/>
            <a:ext cx="5221170" cy="2662947"/>
          </a:xfrm>
          <a:prstGeom prst="rect">
            <a:avLst/>
          </a:prstGeom>
          <a:noFill/>
          <a:ln>
            <a:noFill/>
          </a:ln>
        </p:spPr>
      </p:pic>
      <p:sp>
        <p:nvSpPr>
          <p:cNvPr id="443" name="Google Shape;443;p49"/>
          <p:cNvSpPr txBox="1"/>
          <p:nvPr/>
        </p:nvSpPr>
        <p:spPr>
          <a:xfrm>
            <a:off x="8483350" y="5562426"/>
            <a:ext cx="4384290" cy="72019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CO" sz="2040">
                <a:solidFill>
                  <a:schemeClr val="dk1"/>
                </a:solidFill>
                <a:latin typeface="Calibri"/>
                <a:ea typeface="Calibri"/>
                <a:cs typeface="Calibri"/>
                <a:sym typeface="Calibri"/>
              </a:rPr>
              <a:t>Ojo: no utilizar new y override al mismo tiempo, son excluyentes</a:t>
            </a:r>
            <a:endParaRPr/>
          </a:p>
        </p:txBody>
      </p:sp>
    </p:spTree>
    <p:extLst>
      <p:ext uri="{BB962C8B-B14F-4D97-AF65-F5344CB8AC3E}">
        <p14:creationId xmlns:p14="http://schemas.microsoft.com/office/powerpoint/2010/main" val="280586834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43"/>
          <p:cNvSpPr txBox="1"/>
          <p:nvPr/>
        </p:nvSpPr>
        <p:spPr>
          <a:xfrm>
            <a:off x="4331368" y="4434664"/>
            <a:ext cx="7283700" cy="1502400"/>
          </a:xfrm>
          <a:prstGeom prst="rect">
            <a:avLst/>
          </a:prstGeom>
          <a:noFill/>
          <a:ln>
            <a:noFill/>
          </a:ln>
        </p:spPr>
        <p:txBody>
          <a:bodyPr spcFirstLastPara="1" wrap="square" lIns="91425" tIns="45700" rIns="91425" bIns="45700" anchor="ctr" anchorCtr="0">
            <a:noAutofit/>
          </a:bodyPr>
          <a:lstStyle/>
          <a:p>
            <a:pPr marL="0" marR="0" lvl="0" indent="0" algn="r" rtl="0">
              <a:lnSpc>
                <a:spcPct val="90000"/>
              </a:lnSpc>
              <a:spcBef>
                <a:spcPts val="0"/>
              </a:spcBef>
              <a:spcAft>
                <a:spcPts val="0"/>
              </a:spcAft>
              <a:buClr>
                <a:schemeClr val="dk1"/>
              </a:buClr>
              <a:buSzPts val="4987"/>
              <a:buFont typeface="Calibri"/>
              <a:buNone/>
            </a:pPr>
            <a:r>
              <a:rPr lang="es-CO" sz="4987">
                <a:solidFill>
                  <a:schemeClr val="dk1"/>
                </a:solidFill>
                <a:latin typeface="Calibri"/>
                <a:ea typeface="Calibri"/>
                <a:cs typeface="Calibri"/>
                <a:sym typeface="Calibri"/>
              </a:rPr>
              <a:t>INTERFACES</a:t>
            </a:r>
            <a:endParaRPr/>
          </a:p>
          <a:p>
            <a:pPr marL="0" marR="0" lvl="0" indent="0" algn="r" rtl="0">
              <a:lnSpc>
                <a:spcPct val="90000"/>
              </a:lnSpc>
              <a:spcBef>
                <a:spcPts val="0"/>
              </a:spcBef>
              <a:spcAft>
                <a:spcPts val="0"/>
              </a:spcAft>
              <a:buClr>
                <a:schemeClr val="dk1"/>
              </a:buClr>
              <a:buSzPts val="3800"/>
              <a:buFont typeface="Calibri"/>
              <a:buNone/>
            </a:pPr>
            <a:endParaRPr/>
          </a:p>
          <a:p>
            <a:pPr marL="0" marR="0" lvl="0" indent="0" algn="r" rtl="0">
              <a:lnSpc>
                <a:spcPct val="90000"/>
              </a:lnSpc>
              <a:spcBef>
                <a:spcPts val="0"/>
              </a:spcBef>
              <a:spcAft>
                <a:spcPts val="0"/>
              </a:spcAft>
              <a:buClr>
                <a:schemeClr val="dk1"/>
              </a:buClr>
              <a:buSzPts val="3800"/>
              <a:buFont typeface="Calibri"/>
              <a:buNone/>
            </a:pPr>
            <a:endParaRPr sz="3800">
              <a:solidFill>
                <a:schemeClr val="dk1"/>
              </a:solidFill>
              <a:latin typeface="Calibri"/>
              <a:ea typeface="Calibri"/>
              <a:cs typeface="Calibri"/>
              <a:sym typeface="Calibri"/>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44"/>
          <p:cNvSpPr txBox="1">
            <a:spLocks noGrp="1"/>
          </p:cNvSpPr>
          <p:nvPr>
            <p:ph type="title"/>
          </p:nvPr>
        </p:nvSpPr>
        <p:spPr>
          <a:xfrm>
            <a:off x="949960" y="413809"/>
            <a:ext cx="11917800" cy="84349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CO" sz="4000" dirty="0"/>
              <a:t>Definiciones</a:t>
            </a:r>
            <a:endParaRPr sz="4000" dirty="0"/>
          </a:p>
        </p:txBody>
      </p:sp>
      <p:sp>
        <p:nvSpPr>
          <p:cNvPr id="410" name="Google Shape;410;p44"/>
          <p:cNvSpPr txBox="1">
            <a:spLocks noGrp="1"/>
          </p:cNvSpPr>
          <p:nvPr>
            <p:ph type="body" idx="1"/>
          </p:nvPr>
        </p:nvSpPr>
        <p:spPr>
          <a:xfrm>
            <a:off x="949960" y="1067366"/>
            <a:ext cx="11917800" cy="5699194"/>
          </a:xfrm>
          <a:prstGeom prst="rect">
            <a:avLst/>
          </a:prstGeom>
        </p:spPr>
        <p:txBody>
          <a:bodyPr spcFirstLastPara="1" wrap="square" lIns="91425" tIns="91425" rIns="91425" bIns="91425" anchor="t" anchorCtr="0">
            <a:noAutofit/>
          </a:bodyPr>
          <a:lstStyle/>
          <a:p>
            <a:pPr marL="457200" lvl="0" indent="-355600" algn="l" rtl="0">
              <a:lnSpc>
                <a:spcPct val="150000"/>
              </a:lnSpc>
              <a:spcBef>
                <a:spcPts val="1133"/>
              </a:spcBef>
              <a:spcAft>
                <a:spcPts val="0"/>
              </a:spcAft>
              <a:buSzPts val="2000"/>
              <a:buAutoNum type="arabicPeriod"/>
            </a:pPr>
            <a:r>
              <a:rPr lang="es-CO" sz="1800" dirty="0"/>
              <a:t>Es el qué debería hacer una clase (TODO LO QUE PODEMOS HACER CON ELLA), sin especificar el cómo</a:t>
            </a:r>
            <a:endParaRPr sz="1800" dirty="0"/>
          </a:p>
          <a:p>
            <a:pPr marL="901700" indent="-342900">
              <a:lnSpc>
                <a:spcPct val="150000"/>
              </a:lnSpc>
              <a:spcBef>
                <a:spcPts val="0"/>
              </a:spcBef>
              <a:buSzPts val="2000"/>
            </a:pPr>
            <a:r>
              <a:rPr lang="es-CO" sz="1800" u="sng" dirty="0">
                <a:solidFill>
                  <a:srgbClr val="FF0000"/>
                </a:solidFill>
              </a:rPr>
              <a:t>Qué debería hacer la clase? Lo describen sus métodos</a:t>
            </a:r>
            <a:endParaRPr sz="1800" u="sng" dirty="0">
              <a:solidFill>
                <a:srgbClr val="FF0000"/>
              </a:solidFill>
            </a:endParaRPr>
          </a:p>
          <a:p>
            <a:pPr marL="901700" indent="-342900">
              <a:lnSpc>
                <a:spcPct val="150000"/>
              </a:lnSpc>
              <a:spcBef>
                <a:spcPts val="0"/>
              </a:spcBef>
              <a:buSzPts val="2000"/>
            </a:pPr>
            <a:r>
              <a:rPr lang="es-CO" sz="1800" dirty="0"/>
              <a:t>Una vez implementados los métodos, estos pueden ser ofrecidos</a:t>
            </a:r>
            <a:endParaRPr sz="1800" dirty="0"/>
          </a:p>
          <a:p>
            <a:pPr marL="457200" lvl="0" indent="-355600" algn="l" rtl="0">
              <a:lnSpc>
                <a:spcPct val="150000"/>
              </a:lnSpc>
              <a:spcBef>
                <a:spcPts val="0"/>
              </a:spcBef>
              <a:spcAft>
                <a:spcPts val="0"/>
              </a:spcAft>
              <a:buSzPts val="2000"/>
              <a:buAutoNum type="arabicPeriod" startAt="2"/>
            </a:pPr>
            <a:r>
              <a:rPr lang="es-CO" sz="1800" dirty="0"/>
              <a:t>Es una clase abstracta pura </a:t>
            </a:r>
            <a:r>
              <a:rPr lang="es-CO" sz="1800" u="sng" dirty="0">
                <a:solidFill>
                  <a:srgbClr val="FF0000"/>
                </a:solidFill>
              </a:rPr>
              <a:t>con métodos </a:t>
            </a:r>
            <a:r>
              <a:rPr lang="es-CO" sz="1800" dirty="0"/>
              <a:t>abstractos “públicos” sin código (Se especifica el qué, No se especifica el cómo).</a:t>
            </a:r>
          </a:p>
          <a:p>
            <a:pPr marL="457200" lvl="0" indent="-355600" algn="l" rtl="0">
              <a:lnSpc>
                <a:spcPct val="150000"/>
              </a:lnSpc>
              <a:spcBef>
                <a:spcPts val="0"/>
              </a:spcBef>
              <a:spcAft>
                <a:spcPts val="0"/>
              </a:spcAft>
              <a:buSzPts val="2000"/>
              <a:buAutoNum type="arabicPeriod" startAt="2"/>
            </a:pPr>
            <a:r>
              <a:rPr lang="es-CO" sz="1800" dirty="0"/>
              <a:t> En la interfaz no se maneja Visibilidad.</a:t>
            </a:r>
            <a:endParaRPr sz="1800" u="sng" dirty="0">
              <a:solidFill>
                <a:srgbClr val="FF0000"/>
              </a:solidFill>
            </a:endParaRPr>
          </a:p>
          <a:p>
            <a:pPr marL="457200" lvl="0" indent="-355600" algn="l" rtl="0">
              <a:lnSpc>
                <a:spcPct val="150000"/>
              </a:lnSpc>
              <a:spcBef>
                <a:spcPts val="0"/>
              </a:spcBef>
              <a:spcAft>
                <a:spcPts val="0"/>
              </a:spcAft>
              <a:buSzPts val="2000"/>
              <a:buAutoNum type="arabicPeriod" startAt="2"/>
            </a:pPr>
            <a:r>
              <a:rPr lang="es-CO" sz="1800" dirty="0"/>
              <a:t>Una interfaz de una clase es todo lo que se puede hacer con la clase </a:t>
            </a:r>
            <a:endParaRPr sz="1800" dirty="0"/>
          </a:p>
          <a:p>
            <a:pPr marL="457200" lvl="0" indent="-355600" algn="l" rtl="0">
              <a:lnSpc>
                <a:spcPct val="150000"/>
              </a:lnSpc>
              <a:spcBef>
                <a:spcPts val="0"/>
              </a:spcBef>
              <a:spcAft>
                <a:spcPts val="0"/>
              </a:spcAft>
              <a:buSzPts val="2000"/>
              <a:buAutoNum type="arabicPeriod" startAt="2"/>
            </a:pPr>
            <a:r>
              <a:rPr lang="es-CO" sz="1800" dirty="0"/>
              <a:t>Es una especie de contrato que se hace con la clase donde la interfaz(ces) incluye una o más funcionalidades de la clase  la clase se encarga de la implementación de ésta(s)</a:t>
            </a:r>
          </a:p>
          <a:p>
            <a:pPr lvl="0" indent="-355600">
              <a:lnSpc>
                <a:spcPct val="150000"/>
              </a:lnSpc>
              <a:spcBef>
                <a:spcPts val="0"/>
              </a:spcBef>
              <a:buSzPts val="2000"/>
              <a:buAutoNum type="arabicPeriod" startAt="2"/>
            </a:pPr>
            <a:r>
              <a:rPr lang="es-ES" sz="1800" dirty="0"/>
              <a:t>Estructura de datos que muestra únicamente las firmas de los métodos de una clase</a:t>
            </a:r>
            <a:endParaRPr sz="1800" dirty="0"/>
          </a:p>
          <a:p>
            <a:pPr marL="0" lvl="0" indent="0" algn="l" rtl="0">
              <a:lnSpc>
                <a:spcPct val="150000"/>
              </a:lnSpc>
              <a:spcBef>
                <a:spcPts val="1133"/>
              </a:spcBef>
              <a:spcAft>
                <a:spcPts val="0"/>
              </a:spcAft>
              <a:buNone/>
            </a:pPr>
            <a:r>
              <a:rPr lang="es-CO" sz="1800" dirty="0"/>
              <a:t>Notas: </a:t>
            </a:r>
          </a:p>
          <a:p>
            <a:pPr marL="342900" indent="-342900">
              <a:lnSpc>
                <a:spcPct val="150000"/>
              </a:lnSpc>
            </a:pPr>
            <a:r>
              <a:rPr lang="es-CO" sz="1800" dirty="0"/>
              <a:t>Es una forma de implementar herencia múltiple y Se etiqueta “Implementa”</a:t>
            </a:r>
          </a:p>
          <a:p>
            <a:pPr marL="0" lvl="0" indent="0" algn="l" rtl="0">
              <a:lnSpc>
                <a:spcPct val="150000"/>
              </a:lnSpc>
              <a:spcBef>
                <a:spcPts val="1133"/>
              </a:spcBef>
              <a:spcAft>
                <a:spcPts val="0"/>
              </a:spcAft>
              <a:buNone/>
            </a:pPr>
            <a:endParaRPr sz="18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z="3600" dirty="0"/>
              <a:t>Cuándo usar interfaces</a:t>
            </a:r>
            <a:endParaRPr lang="es-CO" sz="3600" dirty="0"/>
          </a:p>
        </p:txBody>
      </p:sp>
      <p:sp>
        <p:nvSpPr>
          <p:cNvPr id="3" name="Marcador de texto 2"/>
          <p:cNvSpPr>
            <a:spLocks noGrp="1"/>
          </p:cNvSpPr>
          <p:nvPr>
            <p:ph type="body" idx="1"/>
          </p:nvPr>
        </p:nvSpPr>
        <p:spPr>
          <a:xfrm>
            <a:off x="949960" y="1454344"/>
            <a:ext cx="11751887" cy="923540"/>
          </a:xfrm>
        </p:spPr>
        <p:txBody>
          <a:bodyPr/>
          <a:lstStyle/>
          <a:p>
            <a:pPr fontAlgn="base"/>
            <a:r>
              <a:rPr lang="es-ES" dirty="0"/>
              <a:t>Cuando se tiene más de una clase que hace lo mismo.</a:t>
            </a:r>
          </a:p>
          <a:p>
            <a:endParaRPr lang="es-CO" dirty="0"/>
          </a:p>
        </p:txBody>
      </p:sp>
      <p:sp>
        <p:nvSpPr>
          <p:cNvPr id="5" name="Título 1"/>
          <p:cNvSpPr txBox="1">
            <a:spLocks/>
          </p:cNvSpPr>
          <p:nvPr/>
        </p:nvSpPr>
        <p:spPr>
          <a:xfrm>
            <a:off x="949960" y="1916114"/>
            <a:ext cx="11917680" cy="150230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4987"/>
              <a:buFont typeface="Calibri"/>
              <a:buNone/>
              <a:defRPr sz="4987"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s-ES" sz="3600" dirty="0"/>
              <a:t>A qué se llama Segregar Interfaz? </a:t>
            </a:r>
            <a:endParaRPr lang="es-CO" sz="3600" dirty="0"/>
          </a:p>
        </p:txBody>
      </p:sp>
      <p:sp>
        <p:nvSpPr>
          <p:cNvPr id="6" name="Marcador de texto 2"/>
          <p:cNvSpPr txBox="1">
            <a:spLocks/>
          </p:cNvSpPr>
          <p:nvPr/>
        </p:nvSpPr>
        <p:spPr>
          <a:xfrm>
            <a:off x="1002610" y="3019898"/>
            <a:ext cx="11751887" cy="13027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30085" algn="l" rtl="0">
              <a:lnSpc>
                <a:spcPct val="90000"/>
              </a:lnSpc>
              <a:spcBef>
                <a:spcPts val="1133"/>
              </a:spcBef>
              <a:spcAft>
                <a:spcPts val="0"/>
              </a:spcAft>
              <a:buClr>
                <a:schemeClr val="dk1"/>
              </a:buClr>
              <a:buSzPts val="3173"/>
              <a:buFont typeface="Arial"/>
              <a:buChar char="•"/>
              <a:defRPr sz="3173" b="0" i="0" u="none" strike="noStrike" cap="none">
                <a:solidFill>
                  <a:schemeClr val="dk1"/>
                </a:solidFill>
                <a:latin typeface="Calibri"/>
                <a:ea typeface="Calibri"/>
                <a:cs typeface="Calibri"/>
                <a:sym typeface="Calibri"/>
              </a:defRPr>
            </a:lvl1pPr>
            <a:lvl2pPr marL="914400" marR="0" lvl="1" indent="-401319" algn="l" rtl="0">
              <a:lnSpc>
                <a:spcPct val="90000"/>
              </a:lnSpc>
              <a:spcBef>
                <a:spcPts val="567"/>
              </a:spcBef>
              <a:spcAft>
                <a:spcPts val="0"/>
              </a:spcAft>
              <a:buClr>
                <a:schemeClr val="dk1"/>
              </a:buClr>
              <a:buSzPts val="2720"/>
              <a:buFont typeface="Arial"/>
              <a:buChar char="•"/>
              <a:defRPr sz="2720" b="0" i="0" u="none" strike="noStrike" cap="none">
                <a:solidFill>
                  <a:schemeClr val="dk1"/>
                </a:solidFill>
                <a:latin typeface="Calibri"/>
                <a:ea typeface="Calibri"/>
                <a:cs typeface="Calibri"/>
                <a:sym typeface="Calibri"/>
              </a:defRPr>
            </a:lvl2pPr>
            <a:lvl3pPr marL="1371600" marR="0" lvl="2" indent="-372554" algn="l" rtl="0">
              <a:lnSpc>
                <a:spcPct val="90000"/>
              </a:lnSpc>
              <a:spcBef>
                <a:spcPts val="567"/>
              </a:spcBef>
              <a:spcAft>
                <a:spcPts val="0"/>
              </a:spcAft>
              <a:buClr>
                <a:schemeClr val="dk1"/>
              </a:buClr>
              <a:buSzPts val="2267"/>
              <a:buFont typeface="Arial"/>
              <a:buChar char="•"/>
              <a:defRPr sz="2267" b="0" i="0" u="none" strike="noStrike" cap="none">
                <a:solidFill>
                  <a:schemeClr val="dk1"/>
                </a:solidFill>
                <a:latin typeface="Calibri"/>
                <a:ea typeface="Calibri"/>
                <a:cs typeface="Calibri"/>
                <a:sym typeface="Calibri"/>
              </a:defRPr>
            </a:lvl3pPr>
            <a:lvl4pPr marL="1828800" marR="0" lvl="3" indent="-358139" algn="l" rtl="0">
              <a:lnSpc>
                <a:spcPct val="90000"/>
              </a:lnSpc>
              <a:spcBef>
                <a:spcPts val="567"/>
              </a:spcBef>
              <a:spcAft>
                <a:spcPts val="0"/>
              </a:spcAft>
              <a:buClr>
                <a:schemeClr val="dk1"/>
              </a:buClr>
              <a:buSzPts val="2040"/>
              <a:buFont typeface="Arial"/>
              <a:buChar char="•"/>
              <a:defRPr sz="2040" b="0" i="0" u="none" strike="noStrike" cap="none">
                <a:solidFill>
                  <a:schemeClr val="dk1"/>
                </a:solidFill>
                <a:latin typeface="Calibri"/>
                <a:ea typeface="Calibri"/>
                <a:cs typeface="Calibri"/>
                <a:sym typeface="Calibri"/>
              </a:defRPr>
            </a:lvl4pPr>
            <a:lvl5pPr marL="2286000" marR="0" lvl="4" indent="-358139" algn="l" rtl="0">
              <a:lnSpc>
                <a:spcPct val="90000"/>
              </a:lnSpc>
              <a:spcBef>
                <a:spcPts val="567"/>
              </a:spcBef>
              <a:spcAft>
                <a:spcPts val="0"/>
              </a:spcAft>
              <a:buClr>
                <a:schemeClr val="dk1"/>
              </a:buClr>
              <a:buSzPts val="2040"/>
              <a:buFont typeface="Arial"/>
              <a:buChar char="•"/>
              <a:defRPr sz="2040" b="0" i="0" u="none" strike="noStrike" cap="none">
                <a:solidFill>
                  <a:schemeClr val="dk1"/>
                </a:solidFill>
                <a:latin typeface="Calibri"/>
                <a:ea typeface="Calibri"/>
                <a:cs typeface="Calibri"/>
                <a:sym typeface="Calibri"/>
              </a:defRPr>
            </a:lvl5pPr>
            <a:lvl6pPr marL="2743200" marR="0" lvl="5" indent="-358139" algn="l" rtl="0">
              <a:lnSpc>
                <a:spcPct val="90000"/>
              </a:lnSpc>
              <a:spcBef>
                <a:spcPts val="567"/>
              </a:spcBef>
              <a:spcAft>
                <a:spcPts val="0"/>
              </a:spcAft>
              <a:buClr>
                <a:schemeClr val="dk1"/>
              </a:buClr>
              <a:buSzPts val="2040"/>
              <a:buFont typeface="Arial"/>
              <a:buChar char="•"/>
              <a:defRPr sz="2040" b="0" i="0" u="none" strike="noStrike" cap="none">
                <a:solidFill>
                  <a:schemeClr val="dk1"/>
                </a:solidFill>
                <a:latin typeface="Calibri"/>
                <a:ea typeface="Calibri"/>
                <a:cs typeface="Calibri"/>
                <a:sym typeface="Calibri"/>
              </a:defRPr>
            </a:lvl6pPr>
            <a:lvl7pPr marL="3200400" marR="0" lvl="6" indent="-358139" algn="l" rtl="0">
              <a:lnSpc>
                <a:spcPct val="90000"/>
              </a:lnSpc>
              <a:spcBef>
                <a:spcPts val="567"/>
              </a:spcBef>
              <a:spcAft>
                <a:spcPts val="0"/>
              </a:spcAft>
              <a:buClr>
                <a:schemeClr val="dk1"/>
              </a:buClr>
              <a:buSzPts val="2040"/>
              <a:buFont typeface="Arial"/>
              <a:buChar char="•"/>
              <a:defRPr sz="2040" b="0" i="0" u="none" strike="noStrike" cap="none">
                <a:solidFill>
                  <a:schemeClr val="dk1"/>
                </a:solidFill>
                <a:latin typeface="Calibri"/>
                <a:ea typeface="Calibri"/>
                <a:cs typeface="Calibri"/>
                <a:sym typeface="Calibri"/>
              </a:defRPr>
            </a:lvl7pPr>
            <a:lvl8pPr marL="3657600" marR="0" lvl="7" indent="-358140" algn="l" rtl="0">
              <a:lnSpc>
                <a:spcPct val="90000"/>
              </a:lnSpc>
              <a:spcBef>
                <a:spcPts val="567"/>
              </a:spcBef>
              <a:spcAft>
                <a:spcPts val="0"/>
              </a:spcAft>
              <a:buClr>
                <a:schemeClr val="dk1"/>
              </a:buClr>
              <a:buSzPts val="2040"/>
              <a:buFont typeface="Arial"/>
              <a:buChar char="•"/>
              <a:defRPr sz="2040" b="0" i="0" u="none" strike="noStrike" cap="none">
                <a:solidFill>
                  <a:schemeClr val="dk1"/>
                </a:solidFill>
                <a:latin typeface="Calibri"/>
                <a:ea typeface="Calibri"/>
                <a:cs typeface="Calibri"/>
                <a:sym typeface="Calibri"/>
              </a:defRPr>
            </a:lvl8pPr>
            <a:lvl9pPr marL="4114800" marR="0" lvl="8" indent="-358140" algn="l" rtl="0">
              <a:lnSpc>
                <a:spcPct val="90000"/>
              </a:lnSpc>
              <a:spcBef>
                <a:spcPts val="567"/>
              </a:spcBef>
              <a:spcAft>
                <a:spcPts val="0"/>
              </a:spcAft>
              <a:buClr>
                <a:schemeClr val="dk1"/>
              </a:buClr>
              <a:buSzPts val="2040"/>
              <a:buFont typeface="Arial"/>
              <a:buChar char="•"/>
              <a:defRPr sz="2040" b="0" i="0" u="none" strike="noStrike" cap="none">
                <a:solidFill>
                  <a:schemeClr val="dk1"/>
                </a:solidFill>
                <a:latin typeface="Calibri"/>
                <a:ea typeface="Calibri"/>
                <a:cs typeface="Calibri"/>
                <a:sym typeface="Calibri"/>
              </a:defRPr>
            </a:lvl9pPr>
          </a:lstStyle>
          <a:p>
            <a:pPr fontAlgn="base"/>
            <a:r>
              <a:rPr lang="es-ES" dirty="0"/>
              <a:t>A dividir sus métodos en varias interfaces ya que ésta tiene muchos métodos que no deben implementar todas sus clases </a:t>
            </a:r>
          </a:p>
          <a:p>
            <a:endParaRPr lang="es-CO" dirty="0"/>
          </a:p>
        </p:txBody>
      </p:sp>
      <p:sp>
        <p:nvSpPr>
          <p:cNvPr id="8" name="Rectángulo 7"/>
          <p:cNvSpPr/>
          <p:nvPr/>
        </p:nvSpPr>
        <p:spPr>
          <a:xfrm>
            <a:off x="1002610" y="4522203"/>
            <a:ext cx="2555237" cy="1815882"/>
          </a:xfrm>
          <a:prstGeom prst="rect">
            <a:avLst/>
          </a:prstGeom>
        </p:spPr>
        <p:txBody>
          <a:bodyPr wrap="square">
            <a:spAutoFit/>
          </a:bodyPr>
          <a:lstStyle/>
          <a:p>
            <a:r>
              <a:rPr lang="es-CO" dirty="0"/>
              <a:t>interface </a:t>
            </a:r>
            <a:r>
              <a:rPr lang="es-CO" dirty="0" err="1"/>
              <a:t>IVehiculo</a:t>
            </a:r>
            <a:endParaRPr lang="es-CO" dirty="0"/>
          </a:p>
          <a:p>
            <a:r>
              <a:rPr lang="es-CO" dirty="0"/>
              <a:t>{</a:t>
            </a:r>
          </a:p>
          <a:p>
            <a:r>
              <a:rPr lang="es-CO" dirty="0"/>
              <a:t>    </a:t>
            </a:r>
            <a:r>
              <a:rPr lang="es-CO" dirty="0" err="1"/>
              <a:t>void</a:t>
            </a:r>
            <a:r>
              <a:rPr lang="es-CO" dirty="0"/>
              <a:t> Acelerar(</a:t>
            </a:r>
            <a:r>
              <a:rPr lang="es-CO" dirty="0" err="1"/>
              <a:t>int</a:t>
            </a:r>
            <a:r>
              <a:rPr lang="es-CO" dirty="0"/>
              <a:t> </a:t>
            </a:r>
            <a:r>
              <a:rPr lang="es-CO" dirty="0" err="1"/>
              <a:t>kmh</a:t>
            </a:r>
            <a:r>
              <a:rPr lang="es-CO" dirty="0"/>
              <a:t>);   </a:t>
            </a:r>
          </a:p>
          <a:p>
            <a:r>
              <a:rPr lang="es-CO" dirty="0"/>
              <a:t>    </a:t>
            </a:r>
            <a:r>
              <a:rPr lang="es-CO" dirty="0" err="1"/>
              <a:t>void</a:t>
            </a:r>
            <a:r>
              <a:rPr lang="es-CO" dirty="0"/>
              <a:t> Frenar();   </a:t>
            </a:r>
          </a:p>
          <a:p>
            <a:r>
              <a:rPr lang="es-CO" dirty="0"/>
              <a:t>    </a:t>
            </a:r>
            <a:r>
              <a:rPr lang="es-CO" dirty="0" err="1"/>
              <a:t>void</a:t>
            </a:r>
            <a:r>
              <a:rPr lang="es-CO" dirty="0"/>
              <a:t> Girar(</a:t>
            </a:r>
            <a:r>
              <a:rPr lang="es-CO" dirty="0" err="1"/>
              <a:t>int</a:t>
            </a:r>
            <a:r>
              <a:rPr lang="es-CO" dirty="0"/>
              <a:t> </a:t>
            </a:r>
            <a:r>
              <a:rPr lang="es-CO" dirty="0" err="1"/>
              <a:t>angulos</a:t>
            </a:r>
            <a:r>
              <a:rPr lang="es-CO" dirty="0"/>
              <a:t>);   </a:t>
            </a:r>
          </a:p>
          <a:p>
            <a:r>
              <a:rPr lang="es-CO" dirty="0"/>
              <a:t>    </a:t>
            </a:r>
            <a:r>
              <a:rPr lang="es-CO" dirty="0" err="1"/>
              <a:t>void</a:t>
            </a:r>
            <a:r>
              <a:rPr lang="es-CO" dirty="0"/>
              <a:t> Despegar();   </a:t>
            </a:r>
          </a:p>
          <a:p>
            <a:r>
              <a:rPr lang="es-CO" dirty="0"/>
              <a:t>    </a:t>
            </a:r>
            <a:r>
              <a:rPr lang="es-CO" dirty="0" err="1"/>
              <a:t>void</a:t>
            </a:r>
            <a:r>
              <a:rPr lang="es-CO" dirty="0"/>
              <a:t> Aterrizar();</a:t>
            </a:r>
          </a:p>
          <a:p>
            <a:r>
              <a:rPr lang="es-CO" dirty="0"/>
              <a:t>}</a:t>
            </a:r>
          </a:p>
        </p:txBody>
      </p:sp>
      <p:sp>
        <p:nvSpPr>
          <p:cNvPr id="9" name="Rectángulo 8"/>
          <p:cNvSpPr/>
          <p:nvPr/>
        </p:nvSpPr>
        <p:spPr>
          <a:xfrm>
            <a:off x="5316451" y="4087574"/>
            <a:ext cx="3395287" cy="2677656"/>
          </a:xfrm>
          <a:prstGeom prst="rect">
            <a:avLst/>
          </a:prstGeom>
        </p:spPr>
        <p:txBody>
          <a:bodyPr wrap="square">
            <a:spAutoFit/>
          </a:bodyPr>
          <a:lstStyle/>
          <a:p>
            <a:r>
              <a:rPr lang="es-CO" dirty="0"/>
              <a:t>interface </a:t>
            </a:r>
            <a:r>
              <a:rPr lang="es-CO" dirty="0" err="1"/>
              <a:t>IVehiculo</a:t>
            </a:r>
            <a:endParaRPr lang="es-CO" dirty="0"/>
          </a:p>
          <a:p>
            <a:r>
              <a:rPr lang="es-CO" dirty="0"/>
              <a:t>{</a:t>
            </a:r>
          </a:p>
          <a:p>
            <a:r>
              <a:rPr lang="es-CO" dirty="0"/>
              <a:t>    </a:t>
            </a:r>
            <a:r>
              <a:rPr lang="es-CO" dirty="0" err="1"/>
              <a:t>void</a:t>
            </a:r>
            <a:r>
              <a:rPr lang="es-CO" dirty="0"/>
              <a:t> Acelerar(</a:t>
            </a:r>
            <a:r>
              <a:rPr lang="es-CO" dirty="0" err="1"/>
              <a:t>int</a:t>
            </a:r>
            <a:r>
              <a:rPr lang="es-CO" dirty="0"/>
              <a:t> </a:t>
            </a:r>
            <a:r>
              <a:rPr lang="es-CO" dirty="0" err="1"/>
              <a:t>kmh</a:t>
            </a:r>
            <a:r>
              <a:rPr lang="es-CO" dirty="0"/>
              <a:t>);</a:t>
            </a:r>
          </a:p>
          <a:p>
            <a:r>
              <a:rPr lang="es-CO" dirty="0"/>
              <a:t>    </a:t>
            </a:r>
            <a:r>
              <a:rPr lang="es-CO" dirty="0" err="1"/>
              <a:t>void</a:t>
            </a:r>
            <a:r>
              <a:rPr lang="es-CO" dirty="0"/>
              <a:t> Frenar();</a:t>
            </a:r>
          </a:p>
          <a:p>
            <a:r>
              <a:rPr lang="es-CO" dirty="0"/>
              <a:t>    </a:t>
            </a:r>
            <a:r>
              <a:rPr lang="es-CO" dirty="0" err="1"/>
              <a:t>void</a:t>
            </a:r>
            <a:r>
              <a:rPr lang="es-CO" dirty="0"/>
              <a:t> Girar (</a:t>
            </a:r>
            <a:r>
              <a:rPr lang="es-CO" dirty="0" err="1"/>
              <a:t>int</a:t>
            </a:r>
            <a:r>
              <a:rPr lang="es-CO" dirty="0"/>
              <a:t> </a:t>
            </a:r>
            <a:r>
              <a:rPr lang="es-CO" dirty="0" err="1"/>
              <a:t>angulos</a:t>
            </a:r>
            <a:r>
              <a:rPr lang="es-CO" dirty="0"/>
              <a:t>);</a:t>
            </a:r>
          </a:p>
          <a:p>
            <a:r>
              <a:rPr lang="es-CO" dirty="0"/>
              <a:t>}</a:t>
            </a:r>
          </a:p>
          <a:p>
            <a:endParaRPr lang="es-CO" dirty="0"/>
          </a:p>
          <a:p>
            <a:r>
              <a:rPr lang="es-CO" dirty="0"/>
              <a:t>interface </a:t>
            </a:r>
            <a:r>
              <a:rPr lang="es-CO" dirty="0" err="1"/>
              <a:t>IVehiculoVolador</a:t>
            </a:r>
            <a:r>
              <a:rPr lang="es-CO" dirty="0"/>
              <a:t> : </a:t>
            </a:r>
            <a:r>
              <a:rPr lang="es-CO" dirty="0" err="1"/>
              <a:t>IVehiculo</a:t>
            </a:r>
            <a:endParaRPr lang="es-CO" dirty="0"/>
          </a:p>
          <a:p>
            <a:r>
              <a:rPr lang="es-CO" dirty="0"/>
              <a:t>{</a:t>
            </a:r>
          </a:p>
          <a:p>
            <a:r>
              <a:rPr lang="es-CO" dirty="0"/>
              <a:t>    </a:t>
            </a:r>
            <a:r>
              <a:rPr lang="es-CO" dirty="0" err="1"/>
              <a:t>void</a:t>
            </a:r>
            <a:r>
              <a:rPr lang="es-CO" dirty="0"/>
              <a:t> Despegar();</a:t>
            </a:r>
          </a:p>
          <a:p>
            <a:r>
              <a:rPr lang="es-CO" dirty="0"/>
              <a:t>    </a:t>
            </a:r>
            <a:r>
              <a:rPr lang="es-CO" dirty="0" err="1"/>
              <a:t>void</a:t>
            </a:r>
            <a:r>
              <a:rPr lang="es-CO" dirty="0"/>
              <a:t> Aterrizar();</a:t>
            </a:r>
          </a:p>
          <a:p>
            <a:r>
              <a:rPr lang="es-CO" dirty="0"/>
              <a:t>}</a:t>
            </a:r>
          </a:p>
        </p:txBody>
      </p:sp>
      <p:cxnSp>
        <p:nvCxnSpPr>
          <p:cNvPr id="11" name="Conector recto de flecha 10"/>
          <p:cNvCxnSpPr>
            <a:stCxn id="8" idx="3"/>
          </p:cNvCxnSpPr>
          <p:nvPr/>
        </p:nvCxnSpPr>
        <p:spPr>
          <a:xfrm flipV="1">
            <a:off x="3557847" y="4522203"/>
            <a:ext cx="1496291" cy="907941"/>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2" name="Conector recto de flecha 11"/>
          <p:cNvCxnSpPr/>
          <p:nvPr/>
        </p:nvCxnSpPr>
        <p:spPr>
          <a:xfrm>
            <a:off x="3710247" y="5582545"/>
            <a:ext cx="1606204" cy="75554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6" name="Conector recto de flecha 15"/>
          <p:cNvCxnSpPr/>
          <p:nvPr/>
        </p:nvCxnSpPr>
        <p:spPr>
          <a:xfrm>
            <a:off x="8562109" y="5752407"/>
            <a:ext cx="1745673"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CuadroTexto 16"/>
          <p:cNvSpPr txBox="1"/>
          <p:nvPr/>
        </p:nvSpPr>
        <p:spPr>
          <a:xfrm>
            <a:off x="10424160" y="5602782"/>
            <a:ext cx="2183611" cy="307777"/>
          </a:xfrm>
          <a:prstGeom prst="rect">
            <a:avLst/>
          </a:prstGeom>
          <a:noFill/>
        </p:spPr>
        <p:txBody>
          <a:bodyPr wrap="none" rtlCol="0">
            <a:spAutoFit/>
          </a:bodyPr>
          <a:lstStyle/>
          <a:p>
            <a:r>
              <a:rPr lang="es-ES" dirty="0"/>
              <a:t>Herencia entre interfaces</a:t>
            </a:r>
            <a:endParaRPr lang="es-CO" dirty="0"/>
          </a:p>
        </p:txBody>
      </p:sp>
      <p:sp>
        <p:nvSpPr>
          <p:cNvPr id="18" name="Rectángulo 17"/>
          <p:cNvSpPr/>
          <p:nvPr/>
        </p:nvSpPr>
        <p:spPr>
          <a:xfrm>
            <a:off x="8037289" y="6809975"/>
            <a:ext cx="5226111" cy="307777"/>
          </a:xfrm>
          <a:prstGeom prst="rect">
            <a:avLst/>
          </a:prstGeom>
        </p:spPr>
        <p:txBody>
          <a:bodyPr wrap="none">
            <a:spAutoFit/>
          </a:bodyPr>
          <a:lstStyle/>
          <a:p>
            <a:r>
              <a:rPr lang="es-CO" dirty="0">
                <a:solidFill>
                  <a:schemeClr val="tx1"/>
                </a:solidFill>
                <a:hlinkClick r:id="rId2"/>
              </a:rPr>
              <a:t>Fuente:  https://geeks.ms/etomas/2010/07/07/c-bsico-interfaces/</a:t>
            </a:r>
            <a:endParaRPr lang="es-CO" dirty="0">
              <a:solidFill>
                <a:schemeClr val="tx1"/>
              </a:solidFill>
            </a:endParaRPr>
          </a:p>
        </p:txBody>
      </p:sp>
    </p:spTree>
    <p:extLst>
      <p:ext uri="{BB962C8B-B14F-4D97-AF65-F5344CB8AC3E}">
        <p14:creationId xmlns:p14="http://schemas.microsoft.com/office/powerpoint/2010/main" val="529075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45"/>
          <p:cNvSpPr txBox="1">
            <a:spLocks noGrp="1"/>
          </p:cNvSpPr>
          <p:nvPr>
            <p:ph type="title"/>
          </p:nvPr>
        </p:nvSpPr>
        <p:spPr>
          <a:xfrm>
            <a:off x="949960" y="413809"/>
            <a:ext cx="11917800" cy="1502400"/>
          </a:xfrm>
          <a:prstGeom prst="rect">
            <a:avLst/>
          </a:prstGeom>
          <a:noFill/>
          <a:ln>
            <a:noFill/>
          </a:ln>
        </p:spPr>
        <p:txBody>
          <a:bodyPr spcFirstLastPara="1" wrap="square" lIns="91425" tIns="91425" rIns="91425" bIns="91425" anchor="ctr" anchorCtr="0">
            <a:noAutofit/>
          </a:bodyPr>
          <a:lstStyle/>
          <a:p>
            <a:r>
              <a:rPr lang="es-CO" sz="4000"/>
              <a:t>Cómo se diseña? </a:t>
            </a:r>
            <a:endParaRPr sz="4000"/>
          </a:p>
        </p:txBody>
      </p:sp>
      <p:pic>
        <p:nvPicPr>
          <p:cNvPr id="2" name="Imagen 1"/>
          <p:cNvPicPr>
            <a:picLocks noChangeAspect="1"/>
          </p:cNvPicPr>
          <p:nvPr/>
        </p:nvPicPr>
        <p:blipFill>
          <a:blip r:embed="rId3"/>
          <a:stretch>
            <a:fillRect/>
          </a:stretch>
        </p:blipFill>
        <p:spPr>
          <a:xfrm>
            <a:off x="3649662" y="1916209"/>
            <a:ext cx="6086475" cy="4600575"/>
          </a:xfrm>
          <a:prstGeom prst="rect">
            <a:avLst/>
          </a:prstGeom>
        </p:spPr>
      </p:pic>
      <p:sp>
        <p:nvSpPr>
          <p:cNvPr id="4" name="Flecha derecha 3"/>
          <p:cNvSpPr/>
          <p:nvPr/>
        </p:nvSpPr>
        <p:spPr>
          <a:xfrm>
            <a:off x="2705100" y="3073400"/>
            <a:ext cx="1968500" cy="5969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Herencia</a:t>
            </a:r>
            <a:endParaRPr lang="es-CO" dirty="0"/>
          </a:p>
        </p:txBody>
      </p:sp>
      <p:sp>
        <p:nvSpPr>
          <p:cNvPr id="5" name="Flecha arriba 4"/>
          <p:cNvSpPr/>
          <p:nvPr/>
        </p:nvSpPr>
        <p:spPr>
          <a:xfrm>
            <a:off x="6070601" y="5308600"/>
            <a:ext cx="520700" cy="233680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Interfaces</a:t>
            </a:r>
            <a:endParaRPr lang="es-CO"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noFill/>
          <a:ln>
            <a:noFill/>
          </a:ln>
        </p:spPr>
        <p:txBody>
          <a:bodyPr spcFirstLastPara="1" wrap="square" lIns="91425" tIns="91425" rIns="91425" bIns="91425" anchor="ctr" anchorCtr="0">
            <a:noAutofit/>
          </a:bodyPr>
          <a:lstStyle/>
          <a:p>
            <a:r>
              <a:rPr lang="es-ES" sz="4000" dirty="0"/>
              <a:t>Ejemplo</a:t>
            </a:r>
            <a:endParaRPr lang="es-CO" sz="4000" dirty="0"/>
          </a:p>
        </p:txBody>
      </p:sp>
      <p:sp>
        <p:nvSpPr>
          <p:cNvPr id="3" name="Marcador de texto 2"/>
          <p:cNvSpPr>
            <a:spLocks noGrp="1"/>
          </p:cNvSpPr>
          <p:nvPr>
            <p:ph type="body" idx="1"/>
          </p:nvPr>
        </p:nvSpPr>
        <p:spPr>
          <a:xfrm>
            <a:off x="949960" y="2069042"/>
            <a:ext cx="4536440" cy="4931516"/>
          </a:xfrm>
        </p:spPr>
        <p:txBody>
          <a:bodyPr/>
          <a:lstStyle/>
          <a:p>
            <a:r>
              <a:rPr lang="es-ES" sz="2000" dirty="0"/>
              <a:t>Representemos el siguiente caso usando herencia e interfaces:</a:t>
            </a:r>
          </a:p>
          <a:p>
            <a:pPr lvl="1"/>
            <a:r>
              <a:rPr lang="es-ES" sz="1800" dirty="0"/>
              <a:t>Una universidad posee estudiantes de pregrado y posgrado</a:t>
            </a:r>
          </a:p>
          <a:p>
            <a:pPr lvl="1"/>
            <a:r>
              <a:rPr lang="es-ES" sz="1800" dirty="0"/>
              <a:t>Son comportamientos comunes de todos los estudiantes estudiar y  exponer</a:t>
            </a:r>
          </a:p>
          <a:p>
            <a:pPr lvl="1"/>
            <a:r>
              <a:rPr lang="es-ES" sz="1800" dirty="0"/>
              <a:t>Solamente los estudiantes de posgrado tienen los comportamientos escribir tesis  y sustentar tesis</a:t>
            </a:r>
          </a:p>
          <a:p>
            <a:pPr lvl="1"/>
            <a:endParaRPr lang="es-ES" sz="1800" dirty="0"/>
          </a:p>
          <a:p>
            <a:pPr lvl="1"/>
            <a:endParaRPr lang="es-CO" sz="1800" dirty="0"/>
          </a:p>
        </p:txBody>
      </p:sp>
      <p:grpSp>
        <p:nvGrpSpPr>
          <p:cNvPr id="10" name="Grupo 9"/>
          <p:cNvGrpSpPr/>
          <p:nvPr/>
        </p:nvGrpSpPr>
        <p:grpSpPr>
          <a:xfrm>
            <a:off x="5778500" y="2069042"/>
            <a:ext cx="6847840" cy="3684751"/>
            <a:chOff x="5778500" y="2069042"/>
            <a:chExt cx="6847840" cy="3684751"/>
          </a:xfrm>
        </p:grpSpPr>
        <p:pic>
          <p:nvPicPr>
            <p:cNvPr id="4" name="Imagen 3"/>
            <p:cNvPicPr>
              <a:picLocks noChangeAspect="1"/>
            </p:cNvPicPr>
            <p:nvPr/>
          </p:nvPicPr>
          <p:blipFill>
            <a:blip r:embed="rId2"/>
            <a:stretch>
              <a:fillRect/>
            </a:stretch>
          </p:blipFill>
          <p:spPr>
            <a:xfrm>
              <a:off x="5778500" y="2069042"/>
              <a:ext cx="6847840" cy="3684751"/>
            </a:xfrm>
            <a:prstGeom prst="rect">
              <a:avLst/>
            </a:prstGeom>
          </p:spPr>
        </p:pic>
        <p:sp>
          <p:nvSpPr>
            <p:cNvPr id="5" name="Rectángulo 4"/>
            <p:cNvSpPr/>
            <p:nvPr/>
          </p:nvSpPr>
          <p:spPr>
            <a:xfrm>
              <a:off x="8661862" y="3092335"/>
              <a:ext cx="1064029" cy="10640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cxnSp>
          <p:nvCxnSpPr>
            <p:cNvPr id="7" name="Conector recto de flecha 6"/>
            <p:cNvCxnSpPr/>
            <p:nvPr/>
          </p:nvCxnSpPr>
          <p:spPr>
            <a:xfrm>
              <a:off x="7281949" y="2643447"/>
              <a:ext cx="1180407" cy="0"/>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9" name="Triángulo isósceles 8"/>
            <p:cNvSpPr/>
            <p:nvPr/>
          </p:nvSpPr>
          <p:spPr>
            <a:xfrm rot="5400000">
              <a:off x="8194700" y="2558671"/>
              <a:ext cx="335807" cy="199507"/>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grpSp>
    </p:spTree>
    <p:extLst>
      <p:ext uri="{BB962C8B-B14F-4D97-AF65-F5344CB8AC3E}">
        <p14:creationId xmlns:p14="http://schemas.microsoft.com/office/powerpoint/2010/main" val="23723116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46"/>
          <p:cNvSpPr txBox="1">
            <a:spLocks noGrp="1"/>
          </p:cNvSpPr>
          <p:nvPr>
            <p:ph type="ctrTitle"/>
          </p:nvPr>
        </p:nvSpPr>
        <p:spPr>
          <a:xfrm>
            <a:off x="5774265" y="4150678"/>
            <a:ext cx="6637800" cy="2706000"/>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chemeClr val="dk1"/>
              </a:buClr>
              <a:buSzPts val="6800"/>
              <a:buFont typeface="Calibri"/>
              <a:buNone/>
            </a:pPr>
            <a:r>
              <a:rPr lang="es-CO" sz="6800" b="0" i="0" u="none" strike="noStrike" cap="none">
                <a:solidFill>
                  <a:schemeClr val="dk1"/>
                </a:solidFill>
                <a:latin typeface="Calibri"/>
                <a:ea typeface="Calibri"/>
                <a:cs typeface="Calibri"/>
                <a:sym typeface="Calibri"/>
              </a:rPr>
              <a:t>Sobrcarga - Overload</a:t>
            </a:r>
            <a:endParaRPr sz="6800" b="0" i="0" u="none" strike="noStrike" cap="none">
              <a:solidFill>
                <a:schemeClr val="dk1"/>
              </a:solidFill>
              <a:latin typeface="Calibri"/>
              <a:ea typeface="Calibri"/>
              <a:cs typeface="Calibri"/>
              <a:sym typeface="Calibri"/>
            </a:endParaRPr>
          </a:p>
        </p:txBody>
      </p:sp>
      <p:pic>
        <p:nvPicPr>
          <p:cNvPr id="422" name="Google Shape;422;p46"/>
          <p:cNvPicPr preferRelativeResize="0"/>
          <p:nvPr/>
        </p:nvPicPr>
        <p:blipFill rotWithShape="1">
          <a:blip r:embed="rId3">
            <a:alphaModFix/>
          </a:blip>
          <a:srcRect/>
          <a:stretch/>
        </p:blipFill>
        <p:spPr>
          <a:xfrm>
            <a:off x="2121281" y="1703813"/>
            <a:ext cx="4221067" cy="2952854"/>
          </a:xfrm>
          <a:prstGeom prst="rect">
            <a:avLst/>
          </a:prstGeom>
          <a:noFill/>
          <a:ln>
            <a:noFill/>
          </a:ln>
        </p:spPr>
      </p:pic>
    </p:spTree>
    <p:extLst>
      <p:ext uri="{BB962C8B-B14F-4D97-AF65-F5344CB8AC3E}">
        <p14:creationId xmlns:p14="http://schemas.microsoft.com/office/powerpoint/2010/main" val="393449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Errores en la definición de clases</a:t>
            </a:r>
            <a:endParaRPr lang="es-CO" dirty="0"/>
          </a:p>
        </p:txBody>
      </p:sp>
      <p:sp>
        <p:nvSpPr>
          <p:cNvPr id="3" name="Marcador de contenido 2"/>
          <p:cNvSpPr>
            <a:spLocks noGrp="1"/>
          </p:cNvSpPr>
          <p:nvPr>
            <p:ph idx="1"/>
          </p:nvPr>
        </p:nvSpPr>
        <p:spPr>
          <a:xfrm>
            <a:off x="949960" y="2069042"/>
            <a:ext cx="5273040" cy="4931516"/>
          </a:xfrm>
        </p:spPr>
        <p:txBody>
          <a:bodyPr>
            <a:normAutofit/>
          </a:bodyPr>
          <a:lstStyle/>
          <a:p>
            <a:r>
              <a:rPr lang="es-ES" sz="2800" dirty="0"/>
              <a:t>No se deben nombrar en plural</a:t>
            </a:r>
          </a:p>
          <a:p>
            <a:r>
              <a:rPr lang="es-ES" sz="2800" dirty="0">
                <a:solidFill>
                  <a:schemeClr val="accent6"/>
                </a:solidFill>
              </a:rPr>
              <a:t>Automóvil: Clase</a:t>
            </a:r>
          </a:p>
          <a:p>
            <a:pPr lvl="1"/>
            <a:r>
              <a:rPr lang="es-ES" sz="2400" dirty="0">
                <a:solidFill>
                  <a:schemeClr val="accent6"/>
                </a:solidFill>
              </a:rPr>
              <a:t>Rueda: Clase </a:t>
            </a:r>
          </a:p>
          <a:p>
            <a:pPr lvl="1"/>
            <a:r>
              <a:rPr lang="es-ES" sz="2400" dirty="0">
                <a:solidFill>
                  <a:schemeClr val="accent6"/>
                </a:solidFill>
              </a:rPr>
              <a:t>Motor: Clase</a:t>
            </a:r>
          </a:p>
          <a:p>
            <a:pPr lvl="1"/>
            <a:r>
              <a:rPr lang="es-ES" sz="2400" strike="sngStrike" dirty="0">
                <a:solidFill>
                  <a:srgbClr val="FF0000"/>
                </a:solidFill>
              </a:rPr>
              <a:t>Motores: son una cantidad de clases</a:t>
            </a:r>
          </a:p>
          <a:p>
            <a:pPr lvl="1"/>
            <a:r>
              <a:rPr lang="es-ES" sz="2400" strike="sngStrike" dirty="0">
                <a:solidFill>
                  <a:srgbClr val="FF0000"/>
                </a:solidFill>
              </a:rPr>
              <a:t>Lado Izquierdo: No es una clase</a:t>
            </a:r>
          </a:p>
          <a:p>
            <a:r>
              <a:rPr lang="es-ES" sz="2800" dirty="0"/>
              <a:t>Una clase no se puede llamar </a:t>
            </a:r>
            <a:r>
              <a:rPr lang="es-ES" sz="2800" dirty="0">
                <a:solidFill>
                  <a:srgbClr val="FF0000"/>
                </a:solidFill>
              </a:rPr>
              <a:t>dato, información</a:t>
            </a:r>
          </a:p>
          <a:p>
            <a:pPr marL="0" indent="0">
              <a:buNone/>
            </a:pPr>
            <a:endParaRPr lang="es-CO" sz="2800" dirty="0"/>
          </a:p>
        </p:txBody>
      </p:sp>
      <p:pic>
        <p:nvPicPr>
          <p:cNvPr id="4" name="Imagen 3"/>
          <p:cNvPicPr>
            <a:picLocks noChangeAspect="1"/>
          </p:cNvPicPr>
          <p:nvPr/>
        </p:nvPicPr>
        <p:blipFill>
          <a:blip r:embed="rId2"/>
          <a:stretch>
            <a:fillRect/>
          </a:stretch>
        </p:blipFill>
        <p:spPr>
          <a:xfrm>
            <a:off x="7613671" y="2653274"/>
            <a:ext cx="3359130" cy="2193403"/>
          </a:xfrm>
          <a:prstGeom prst="rect">
            <a:avLst/>
          </a:prstGeom>
        </p:spPr>
      </p:pic>
    </p:spTree>
    <p:extLst>
      <p:ext uri="{BB962C8B-B14F-4D97-AF65-F5344CB8AC3E}">
        <p14:creationId xmlns:p14="http://schemas.microsoft.com/office/powerpoint/2010/main" val="29658605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47"/>
          <p:cNvSpPr txBox="1">
            <a:spLocks noGrp="1"/>
          </p:cNvSpPr>
          <p:nvPr>
            <p:ph type="title"/>
          </p:nvPr>
        </p:nvSpPr>
        <p:spPr>
          <a:xfrm>
            <a:off x="949960" y="413809"/>
            <a:ext cx="11917680" cy="1502305"/>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4987"/>
              <a:buFont typeface="Calibri"/>
              <a:buNone/>
            </a:pPr>
            <a:r>
              <a:rPr lang="es-CO" sz="4987" b="0" i="0" u="none" strike="noStrike" cap="none">
                <a:solidFill>
                  <a:schemeClr val="dk1"/>
                </a:solidFill>
                <a:latin typeface="Calibri"/>
                <a:ea typeface="Calibri"/>
                <a:cs typeface="Calibri"/>
                <a:sym typeface="Calibri"/>
              </a:rPr>
              <a:t>Tipos de sobrecarga</a:t>
            </a:r>
            <a:endParaRPr sz="4987" b="0" i="0" u="none" strike="noStrike" cap="none">
              <a:solidFill>
                <a:schemeClr val="dk1"/>
              </a:solidFill>
              <a:latin typeface="Calibri"/>
              <a:ea typeface="Calibri"/>
              <a:cs typeface="Calibri"/>
              <a:sym typeface="Calibri"/>
            </a:endParaRPr>
          </a:p>
        </p:txBody>
      </p:sp>
      <p:sp>
        <p:nvSpPr>
          <p:cNvPr id="428" name="Google Shape;428;p47"/>
          <p:cNvSpPr txBox="1">
            <a:spLocks noGrp="1"/>
          </p:cNvSpPr>
          <p:nvPr>
            <p:ph type="body" idx="1"/>
          </p:nvPr>
        </p:nvSpPr>
        <p:spPr>
          <a:xfrm>
            <a:off x="949960" y="2069042"/>
            <a:ext cx="11917680" cy="4931516"/>
          </a:xfrm>
          <a:prstGeom prst="rect">
            <a:avLst/>
          </a:prstGeom>
          <a:noFill/>
          <a:ln>
            <a:noFill/>
          </a:ln>
        </p:spPr>
        <p:txBody>
          <a:bodyPr spcFirstLastPara="1" wrap="square" lIns="91425" tIns="45700" rIns="91425" bIns="45700" anchor="t" anchorCtr="0">
            <a:noAutofit/>
          </a:bodyPr>
          <a:lstStyle/>
          <a:p>
            <a:pPr marL="259072" marR="0" lvl="0" indent="-259072" algn="l" rtl="0">
              <a:lnSpc>
                <a:spcPct val="90000"/>
              </a:lnSpc>
              <a:spcBef>
                <a:spcPts val="0"/>
              </a:spcBef>
              <a:spcAft>
                <a:spcPts val="0"/>
              </a:spcAft>
              <a:buClr>
                <a:schemeClr val="dk1"/>
              </a:buClr>
              <a:buSzPts val="3173"/>
              <a:buFont typeface="Arial"/>
              <a:buChar char="•"/>
            </a:pPr>
            <a:r>
              <a:rPr lang="es-CO" sz="3173" b="0" i="0" u="none" strike="noStrike" cap="none">
                <a:solidFill>
                  <a:schemeClr val="dk1"/>
                </a:solidFill>
                <a:latin typeface="Calibri"/>
                <a:ea typeface="Calibri"/>
                <a:cs typeface="Calibri"/>
                <a:sym typeface="Calibri"/>
              </a:rPr>
              <a:t>Sobrecarga paramétrica – 1</a:t>
            </a:r>
            <a:endParaRPr/>
          </a:p>
          <a:p>
            <a:pPr marL="777217" marR="0" lvl="1" indent="-259071" algn="l" rtl="0">
              <a:lnSpc>
                <a:spcPct val="90000"/>
              </a:lnSpc>
              <a:spcBef>
                <a:spcPts val="567"/>
              </a:spcBef>
              <a:spcAft>
                <a:spcPts val="0"/>
              </a:spcAft>
              <a:buClr>
                <a:schemeClr val="dk1"/>
              </a:buClr>
              <a:buSzPts val="2720"/>
              <a:buFont typeface="Arial"/>
              <a:buChar char="•"/>
            </a:pPr>
            <a:r>
              <a:rPr lang="es-CO" sz="2720" b="0" i="0" u="none" strike="noStrike" cap="none">
                <a:solidFill>
                  <a:schemeClr val="dk1"/>
                </a:solidFill>
                <a:latin typeface="Calibri"/>
                <a:ea typeface="Calibri"/>
                <a:cs typeface="Calibri"/>
                <a:sym typeface="Calibri"/>
              </a:rPr>
              <a:t>Mismo método</a:t>
            </a:r>
            <a:endParaRPr/>
          </a:p>
          <a:p>
            <a:pPr marL="777217" marR="0" lvl="1" indent="-259071" algn="l" rtl="0">
              <a:lnSpc>
                <a:spcPct val="90000"/>
              </a:lnSpc>
              <a:spcBef>
                <a:spcPts val="567"/>
              </a:spcBef>
              <a:spcAft>
                <a:spcPts val="0"/>
              </a:spcAft>
              <a:buClr>
                <a:schemeClr val="dk1"/>
              </a:buClr>
              <a:buSzPts val="2720"/>
              <a:buFont typeface="Arial"/>
              <a:buChar char="•"/>
            </a:pPr>
            <a:r>
              <a:rPr lang="es-CO" sz="2720" b="0" i="0" u="none" strike="noStrike" cap="none">
                <a:solidFill>
                  <a:schemeClr val="dk1"/>
                </a:solidFill>
                <a:latin typeface="Calibri"/>
                <a:ea typeface="Calibri"/>
                <a:cs typeface="Calibri"/>
                <a:sym typeface="Calibri"/>
              </a:rPr>
              <a:t>Diferentes parámetros</a:t>
            </a:r>
            <a:endParaRPr/>
          </a:p>
          <a:p>
            <a:pPr marL="777217" marR="0" lvl="1" indent="-259071" algn="l" rtl="0">
              <a:lnSpc>
                <a:spcPct val="90000"/>
              </a:lnSpc>
              <a:spcBef>
                <a:spcPts val="567"/>
              </a:spcBef>
              <a:spcAft>
                <a:spcPts val="0"/>
              </a:spcAft>
              <a:buClr>
                <a:schemeClr val="dk1"/>
              </a:buClr>
              <a:buSzPts val="2720"/>
              <a:buFont typeface="Arial"/>
              <a:buChar char="•"/>
            </a:pPr>
            <a:r>
              <a:rPr lang="es-CO" sz="2720" b="0" i="0" u="none" strike="noStrike" cap="none">
                <a:solidFill>
                  <a:schemeClr val="dk1"/>
                </a:solidFill>
                <a:latin typeface="Calibri"/>
                <a:ea typeface="Calibri"/>
                <a:cs typeface="Calibri"/>
                <a:sym typeface="Calibri"/>
              </a:rPr>
              <a:t>Mismo tipo</a:t>
            </a:r>
            <a:endParaRPr/>
          </a:p>
          <a:p>
            <a:pPr marL="259072" marR="0" lvl="0" indent="-259072" algn="l" rtl="0">
              <a:lnSpc>
                <a:spcPct val="90000"/>
              </a:lnSpc>
              <a:spcBef>
                <a:spcPts val="1133"/>
              </a:spcBef>
              <a:spcAft>
                <a:spcPts val="0"/>
              </a:spcAft>
              <a:buClr>
                <a:schemeClr val="dk1"/>
              </a:buClr>
              <a:buSzPts val="3173"/>
              <a:buFont typeface="Arial"/>
              <a:buChar char="•"/>
            </a:pPr>
            <a:r>
              <a:rPr lang="es-CO" sz="3173" b="0" i="0" u="none" strike="noStrike" cap="none">
                <a:solidFill>
                  <a:schemeClr val="dk1"/>
                </a:solidFill>
                <a:latin typeface="Calibri"/>
                <a:ea typeface="Calibri"/>
                <a:cs typeface="Calibri"/>
                <a:sym typeface="Calibri"/>
              </a:rPr>
              <a:t>Sobrecarga paramétrica – 2</a:t>
            </a:r>
            <a:endParaRPr/>
          </a:p>
          <a:p>
            <a:pPr marL="777217" marR="0" lvl="1" indent="-259071" algn="l" rtl="0">
              <a:lnSpc>
                <a:spcPct val="90000"/>
              </a:lnSpc>
              <a:spcBef>
                <a:spcPts val="567"/>
              </a:spcBef>
              <a:spcAft>
                <a:spcPts val="0"/>
              </a:spcAft>
              <a:buClr>
                <a:schemeClr val="dk1"/>
              </a:buClr>
              <a:buSzPts val="2720"/>
              <a:buFont typeface="Arial"/>
              <a:buChar char="•"/>
            </a:pPr>
            <a:r>
              <a:rPr lang="es-CO" sz="2720" b="0" i="0" u="none" strike="noStrike" cap="none">
                <a:solidFill>
                  <a:schemeClr val="dk1"/>
                </a:solidFill>
                <a:latin typeface="Calibri"/>
                <a:ea typeface="Calibri"/>
                <a:cs typeface="Calibri"/>
                <a:sym typeface="Calibri"/>
              </a:rPr>
              <a:t>Mismo método</a:t>
            </a:r>
            <a:endParaRPr/>
          </a:p>
          <a:p>
            <a:pPr marL="777217" marR="0" lvl="1" indent="-259071" algn="l" rtl="0">
              <a:lnSpc>
                <a:spcPct val="90000"/>
              </a:lnSpc>
              <a:spcBef>
                <a:spcPts val="567"/>
              </a:spcBef>
              <a:spcAft>
                <a:spcPts val="0"/>
              </a:spcAft>
              <a:buClr>
                <a:schemeClr val="dk1"/>
              </a:buClr>
              <a:buSzPts val="2720"/>
              <a:buFont typeface="Arial"/>
              <a:buChar char="•"/>
            </a:pPr>
            <a:r>
              <a:rPr lang="es-CO" sz="2720" b="0" i="0" u="none" strike="noStrike" cap="none">
                <a:solidFill>
                  <a:schemeClr val="dk1"/>
                </a:solidFill>
                <a:latin typeface="Calibri"/>
                <a:ea typeface="Calibri"/>
                <a:cs typeface="Calibri"/>
                <a:sym typeface="Calibri"/>
              </a:rPr>
              <a:t>Diferentes parámetros</a:t>
            </a:r>
            <a:endParaRPr/>
          </a:p>
          <a:p>
            <a:pPr marL="777217" marR="0" lvl="1" indent="-259071" algn="l" rtl="0">
              <a:lnSpc>
                <a:spcPct val="90000"/>
              </a:lnSpc>
              <a:spcBef>
                <a:spcPts val="567"/>
              </a:spcBef>
              <a:spcAft>
                <a:spcPts val="0"/>
              </a:spcAft>
              <a:buClr>
                <a:schemeClr val="dk1"/>
              </a:buClr>
              <a:buSzPts val="2720"/>
              <a:buFont typeface="Arial"/>
              <a:buChar char="•"/>
            </a:pPr>
            <a:r>
              <a:rPr lang="es-CO" sz="2720" b="0" i="0" u="none" strike="noStrike" cap="none">
                <a:solidFill>
                  <a:schemeClr val="dk1"/>
                </a:solidFill>
                <a:latin typeface="Calibri"/>
                <a:ea typeface="Calibri"/>
                <a:cs typeface="Calibri"/>
                <a:sym typeface="Calibri"/>
              </a:rPr>
              <a:t>Diferentes tipos</a:t>
            </a:r>
            <a:endParaRPr/>
          </a:p>
        </p:txBody>
      </p:sp>
      <p:pic>
        <p:nvPicPr>
          <p:cNvPr id="429" name="Google Shape;429;p47"/>
          <p:cNvPicPr preferRelativeResize="0"/>
          <p:nvPr/>
        </p:nvPicPr>
        <p:blipFill rotWithShape="1">
          <a:blip r:embed="rId3">
            <a:alphaModFix/>
          </a:blip>
          <a:srcRect/>
          <a:stretch/>
        </p:blipFill>
        <p:spPr>
          <a:xfrm>
            <a:off x="7803931" y="2228200"/>
            <a:ext cx="4024094" cy="2727944"/>
          </a:xfrm>
          <a:prstGeom prst="rect">
            <a:avLst/>
          </a:prstGeom>
          <a:noFill/>
          <a:ln>
            <a:noFill/>
          </a:ln>
        </p:spPr>
      </p:pic>
    </p:spTree>
    <p:extLst>
      <p:ext uri="{BB962C8B-B14F-4D97-AF65-F5344CB8AC3E}">
        <p14:creationId xmlns:p14="http://schemas.microsoft.com/office/powerpoint/2010/main" val="99207581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48"/>
          <p:cNvSpPr txBox="1">
            <a:spLocks noGrp="1"/>
          </p:cNvSpPr>
          <p:nvPr>
            <p:ph type="title"/>
          </p:nvPr>
        </p:nvSpPr>
        <p:spPr>
          <a:xfrm>
            <a:off x="949960" y="413809"/>
            <a:ext cx="11917680" cy="1502305"/>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4987"/>
              <a:buFont typeface="Calibri"/>
              <a:buNone/>
            </a:pPr>
            <a:r>
              <a:rPr lang="es-CO" sz="4987" b="0" i="0" u="none" strike="noStrike" cap="none">
                <a:solidFill>
                  <a:schemeClr val="dk1"/>
                </a:solidFill>
                <a:latin typeface="Calibri"/>
                <a:ea typeface="Calibri"/>
                <a:cs typeface="Calibri"/>
                <a:sym typeface="Calibri"/>
              </a:rPr>
              <a:t>Polimorfismo de sobrecarga</a:t>
            </a:r>
            <a:endParaRPr/>
          </a:p>
        </p:txBody>
      </p:sp>
      <p:sp>
        <p:nvSpPr>
          <p:cNvPr id="435" name="Google Shape;435;p48"/>
          <p:cNvSpPr txBox="1">
            <a:spLocks noGrp="1"/>
          </p:cNvSpPr>
          <p:nvPr>
            <p:ph type="body" idx="1"/>
          </p:nvPr>
        </p:nvSpPr>
        <p:spPr>
          <a:xfrm>
            <a:off x="949960" y="2069042"/>
            <a:ext cx="11917800" cy="4931400"/>
          </a:xfrm>
          <a:prstGeom prst="rect">
            <a:avLst/>
          </a:prstGeom>
          <a:noFill/>
          <a:ln>
            <a:noFill/>
          </a:ln>
        </p:spPr>
        <p:txBody>
          <a:bodyPr spcFirstLastPara="1" wrap="square" lIns="91425" tIns="45700" rIns="91425" bIns="45700" anchor="t" anchorCtr="0">
            <a:noAutofit/>
          </a:bodyPr>
          <a:lstStyle/>
          <a:p>
            <a:pPr marL="259072" marR="0" lvl="0" indent="-225099" algn="l" rtl="0">
              <a:lnSpc>
                <a:spcPct val="70000"/>
              </a:lnSpc>
              <a:spcBef>
                <a:spcPts val="0"/>
              </a:spcBef>
              <a:spcAft>
                <a:spcPts val="0"/>
              </a:spcAft>
              <a:buClr>
                <a:schemeClr val="dk1"/>
              </a:buClr>
              <a:buSzPts val="2400"/>
              <a:buFont typeface="Arial"/>
              <a:buChar char="•"/>
            </a:pPr>
            <a:r>
              <a:rPr lang="es-CO" sz="2400" b="0" i="0" u="none" strike="noStrike" cap="none">
                <a:solidFill>
                  <a:schemeClr val="dk1"/>
                </a:solidFill>
                <a:latin typeface="Calibri"/>
                <a:ea typeface="Calibri"/>
                <a:cs typeface="Calibri"/>
                <a:sym typeface="Calibri"/>
              </a:rPr>
              <a:t>Mismo nombre de método en diferentes clases</a:t>
            </a:r>
            <a:endParaRPr sz="2400"/>
          </a:p>
          <a:p>
            <a:pPr marL="259072" marR="0" lvl="0" indent="-225099" algn="l" rtl="0">
              <a:lnSpc>
                <a:spcPct val="70000"/>
              </a:lnSpc>
              <a:spcBef>
                <a:spcPts val="1133"/>
              </a:spcBef>
              <a:spcAft>
                <a:spcPts val="0"/>
              </a:spcAft>
              <a:buClr>
                <a:schemeClr val="dk1"/>
              </a:buClr>
              <a:buSzPts val="2400"/>
              <a:buFont typeface="Arial"/>
              <a:buChar char="•"/>
            </a:pPr>
            <a:r>
              <a:rPr lang="es-CO" sz="2400" b="0" i="0" u="none" strike="noStrike" cap="none">
                <a:solidFill>
                  <a:schemeClr val="dk1"/>
                </a:solidFill>
                <a:latin typeface="Calibri"/>
                <a:ea typeface="Calibri"/>
                <a:cs typeface="Calibri"/>
                <a:sym typeface="Calibri"/>
              </a:rPr>
              <a:t>En cada clase hace una cosa completamente distinta a las que hace en las otras</a:t>
            </a:r>
            <a:endParaRPr sz="2400"/>
          </a:p>
          <a:p>
            <a:pPr marL="259072" marR="0" lvl="0" indent="-225099" algn="l" rtl="0">
              <a:lnSpc>
                <a:spcPct val="70000"/>
              </a:lnSpc>
              <a:spcBef>
                <a:spcPts val="1133"/>
              </a:spcBef>
              <a:spcAft>
                <a:spcPts val="0"/>
              </a:spcAft>
              <a:buClr>
                <a:schemeClr val="dk1"/>
              </a:buClr>
              <a:buSzPts val="2400"/>
              <a:buFont typeface="Arial"/>
              <a:buChar char="•"/>
            </a:pPr>
            <a:r>
              <a:rPr lang="es-CO" sz="2400" b="0" i="0" u="none" strike="noStrike" cap="none">
                <a:solidFill>
                  <a:schemeClr val="dk1"/>
                </a:solidFill>
                <a:latin typeface="Calibri"/>
                <a:ea typeface="Calibri"/>
                <a:cs typeface="Calibri"/>
                <a:sym typeface="Calibri"/>
              </a:rPr>
              <a:t>P ejm el método reparar motor es distinto para cada clase</a:t>
            </a:r>
            <a:endParaRPr sz="2400"/>
          </a:p>
          <a:p>
            <a:pPr marL="777217" marR="0" lvl="1" indent="-251705" algn="l" rtl="0">
              <a:lnSpc>
                <a:spcPct val="70000"/>
              </a:lnSpc>
              <a:spcBef>
                <a:spcPts val="567"/>
              </a:spcBef>
              <a:spcAft>
                <a:spcPts val="0"/>
              </a:spcAft>
              <a:buClr>
                <a:schemeClr val="dk1"/>
              </a:buClr>
              <a:buSzPts val="2400"/>
              <a:buFont typeface="Arial"/>
              <a:buChar char="•"/>
            </a:pPr>
            <a:r>
              <a:rPr lang="es-CO" sz="2400" b="0" i="0" u="none" strike="noStrike" cap="none">
                <a:solidFill>
                  <a:schemeClr val="dk1"/>
                </a:solidFill>
                <a:latin typeface="Calibri"/>
                <a:ea typeface="Calibri"/>
                <a:cs typeface="Calibri"/>
                <a:sym typeface="Calibri"/>
              </a:rPr>
              <a:t>Vehículo</a:t>
            </a:r>
            <a:endParaRPr sz="2400"/>
          </a:p>
          <a:p>
            <a:pPr marL="777217" marR="0" lvl="1" indent="-251705" algn="l" rtl="0">
              <a:lnSpc>
                <a:spcPct val="70000"/>
              </a:lnSpc>
              <a:spcBef>
                <a:spcPts val="567"/>
              </a:spcBef>
              <a:spcAft>
                <a:spcPts val="0"/>
              </a:spcAft>
              <a:buClr>
                <a:schemeClr val="dk1"/>
              </a:buClr>
              <a:buSzPts val="2400"/>
              <a:buFont typeface="Arial"/>
              <a:buChar char="•"/>
            </a:pPr>
            <a:r>
              <a:rPr lang="es-CO" sz="2400" b="0" i="0" u="none" strike="noStrike" cap="none">
                <a:solidFill>
                  <a:schemeClr val="dk1"/>
                </a:solidFill>
                <a:latin typeface="Calibri"/>
                <a:ea typeface="Calibri"/>
                <a:cs typeface="Calibri"/>
                <a:sym typeface="Calibri"/>
              </a:rPr>
              <a:t>Electrodoméstico</a:t>
            </a:r>
            <a:endParaRPr sz="2400" b="0" i="0" u="none" strike="noStrike" cap="none">
              <a:solidFill>
                <a:schemeClr val="dk1"/>
              </a:solidFill>
              <a:latin typeface="Calibri"/>
              <a:ea typeface="Calibri"/>
              <a:cs typeface="Calibri"/>
              <a:sym typeface="Calibri"/>
            </a:endParaRPr>
          </a:p>
          <a:p>
            <a:pPr marL="777217" marR="0" lvl="1" indent="-251705" algn="l" rtl="0">
              <a:lnSpc>
                <a:spcPct val="70000"/>
              </a:lnSpc>
              <a:spcBef>
                <a:spcPts val="567"/>
              </a:spcBef>
              <a:spcAft>
                <a:spcPts val="0"/>
              </a:spcAft>
              <a:buClr>
                <a:schemeClr val="dk1"/>
              </a:buClr>
              <a:buSzPts val="2400"/>
              <a:buFont typeface="Arial"/>
              <a:buChar char="•"/>
            </a:pPr>
            <a:r>
              <a:rPr lang="es-CO" sz="2400" b="0" i="0" u="none" strike="noStrike" cap="none">
                <a:solidFill>
                  <a:schemeClr val="dk1"/>
                </a:solidFill>
                <a:latin typeface="Calibri"/>
                <a:ea typeface="Calibri"/>
                <a:cs typeface="Calibri"/>
                <a:sym typeface="Calibri"/>
              </a:rPr>
              <a:t>Elevador</a:t>
            </a:r>
            <a:endParaRPr sz="2400" b="0" i="0" u="none" strike="noStrike" cap="none">
              <a:solidFill>
                <a:schemeClr val="dk1"/>
              </a:solidFill>
              <a:latin typeface="Calibri"/>
              <a:ea typeface="Calibri"/>
              <a:cs typeface="Calibri"/>
              <a:sym typeface="Calibri"/>
            </a:endParaRPr>
          </a:p>
          <a:p>
            <a:pPr marL="259072" marR="0" lvl="0" indent="-225099" algn="l" rtl="0">
              <a:lnSpc>
                <a:spcPct val="70000"/>
              </a:lnSpc>
              <a:spcBef>
                <a:spcPts val="1133"/>
              </a:spcBef>
              <a:spcAft>
                <a:spcPts val="0"/>
              </a:spcAft>
              <a:buClr>
                <a:schemeClr val="dk1"/>
              </a:buClr>
              <a:buSzPts val="2400"/>
              <a:buFont typeface="Arial"/>
              <a:buChar char="•"/>
            </a:pPr>
            <a:r>
              <a:rPr lang="es-CO" sz="2400" b="0" i="0" u="none" strike="noStrike" cap="none">
                <a:solidFill>
                  <a:schemeClr val="dk1"/>
                </a:solidFill>
                <a:latin typeface="Calibri"/>
                <a:ea typeface="Calibri"/>
                <a:cs typeface="Calibri"/>
                <a:sym typeface="Calibri"/>
              </a:rPr>
              <a:t>P ejm el método subir cambio es distinto para cada subclase de vehículo</a:t>
            </a:r>
            <a:endParaRPr sz="2400"/>
          </a:p>
          <a:p>
            <a:pPr marL="777217" marR="0" lvl="1" indent="-251705" algn="l" rtl="0">
              <a:lnSpc>
                <a:spcPct val="70000"/>
              </a:lnSpc>
              <a:spcBef>
                <a:spcPts val="567"/>
              </a:spcBef>
              <a:spcAft>
                <a:spcPts val="0"/>
              </a:spcAft>
              <a:buClr>
                <a:schemeClr val="dk1"/>
              </a:buClr>
              <a:buSzPts val="2400"/>
              <a:buFont typeface="Arial"/>
              <a:buChar char="•"/>
            </a:pPr>
            <a:r>
              <a:rPr lang="es-CO" sz="2400" b="0" i="0" u="none" strike="noStrike" cap="none">
                <a:solidFill>
                  <a:schemeClr val="dk1"/>
                </a:solidFill>
                <a:latin typeface="Calibri"/>
                <a:ea typeface="Calibri"/>
                <a:cs typeface="Calibri"/>
                <a:sym typeface="Calibri"/>
              </a:rPr>
              <a:t>CarroMecanico</a:t>
            </a:r>
            <a:endParaRPr sz="2400" b="0" i="0" u="none" strike="noStrike" cap="none">
              <a:solidFill>
                <a:schemeClr val="dk1"/>
              </a:solidFill>
              <a:latin typeface="Calibri"/>
              <a:ea typeface="Calibri"/>
              <a:cs typeface="Calibri"/>
              <a:sym typeface="Calibri"/>
            </a:endParaRPr>
          </a:p>
          <a:p>
            <a:pPr marL="777217" marR="0" lvl="1" indent="-251705" algn="l" rtl="0">
              <a:lnSpc>
                <a:spcPct val="70000"/>
              </a:lnSpc>
              <a:spcBef>
                <a:spcPts val="567"/>
              </a:spcBef>
              <a:spcAft>
                <a:spcPts val="0"/>
              </a:spcAft>
              <a:buClr>
                <a:schemeClr val="dk1"/>
              </a:buClr>
              <a:buSzPts val="2400"/>
              <a:buFont typeface="Arial"/>
              <a:buChar char="•"/>
            </a:pPr>
            <a:r>
              <a:rPr lang="es-CO" sz="2400" b="0" i="0" u="none" strike="noStrike" cap="none">
                <a:solidFill>
                  <a:schemeClr val="dk1"/>
                </a:solidFill>
                <a:latin typeface="Calibri"/>
                <a:ea typeface="Calibri"/>
                <a:cs typeface="Calibri"/>
                <a:sym typeface="Calibri"/>
              </a:rPr>
              <a:t>CarroAutomático</a:t>
            </a:r>
            <a:endParaRPr sz="2400" b="0" i="0" u="none" strike="noStrike" cap="none">
              <a:solidFill>
                <a:schemeClr val="dk1"/>
              </a:solidFill>
              <a:latin typeface="Calibri"/>
              <a:ea typeface="Calibri"/>
              <a:cs typeface="Calibri"/>
              <a:sym typeface="Calibri"/>
            </a:endParaRPr>
          </a:p>
          <a:p>
            <a:pPr marL="777217" marR="0" lvl="1" indent="-251705" algn="l" rtl="0">
              <a:lnSpc>
                <a:spcPct val="70000"/>
              </a:lnSpc>
              <a:spcBef>
                <a:spcPts val="567"/>
              </a:spcBef>
              <a:spcAft>
                <a:spcPts val="0"/>
              </a:spcAft>
              <a:buClr>
                <a:schemeClr val="dk1"/>
              </a:buClr>
              <a:buSzPts val="2400"/>
              <a:buFont typeface="Arial"/>
              <a:buChar char="•"/>
            </a:pPr>
            <a:r>
              <a:rPr lang="es-CO" sz="2400" b="0" i="0" u="none" strike="noStrike" cap="none">
                <a:solidFill>
                  <a:schemeClr val="dk1"/>
                </a:solidFill>
                <a:latin typeface="Calibri"/>
                <a:ea typeface="Calibri"/>
                <a:cs typeface="Calibri"/>
                <a:sym typeface="Calibri"/>
              </a:rPr>
              <a:t>Tractomula</a:t>
            </a:r>
            <a:endParaRPr sz="2400" b="0" i="0" u="none" strike="noStrike" cap="none">
              <a:solidFill>
                <a:schemeClr val="dk1"/>
              </a:solidFill>
              <a:latin typeface="Calibri"/>
              <a:ea typeface="Calibri"/>
              <a:cs typeface="Calibri"/>
              <a:sym typeface="Calibri"/>
            </a:endParaRPr>
          </a:p>
          <a:p>
            <a:pPr marL="777217" marR="0" lvl="1" indent="-251705" algn="l" rtl="0">
              <a:lnSpc>
                <a:spcPct val="70000"/>
              </a:lnSpc>
              <a:spcBef>
                <a:spcPts val="567"/>
              </a:spcBef>
              <a:spcAft>
                <a:spcPts val="0"/>
              </a:spcAft>
              <a:buClr>
                <a:schemeClr val="dk1"/>
              </a:buClr>
              <a:buSzPts val="2400"/>
              <a:buFont typeface="Arial"/>
              <a:buChar char="•"/>
            </a:pPr>
            <a:r>
              <a:rPr lang="es-CO" sz="2400" b="0" i="0" u="none" strike="noStrike" cap="none">
                <a:solidFill>
                  <a:schemeClr val="dk1"/>
                </a:solidFill>
                <a:latin typeface="Calibri"/>
                <a:ea typeface="Calibri"/>
                <a:cs typeface="Calibri"/>
                <a:sym typeface="Calibri"/>
              </a:rPr>
              <a:t>Bicicleta</a:t>
            </a:r>
            <a:endParaRPr sz="2400"/>
          </a:p>
          <a:p>
            <a:pPr marL="777217" marR="0" lvl="1" indent="-99305" algn="l" rtl="0">
              <a:lnSpc>
                <a:spcPct val="70000"/>
              </a:lnSpc>
              <a:spcBef>
                <a:spcPts val="567"/>
              </a:spcBef>
              <a:spcAft>
                <a:spcPts val="0"/>
              </a:spcAft>
              <a:buClr>
                <a:schemeClr val="dk1"/>
              </a:buClr>
              <a:buSzPts val="2516"/>
              <a:buFont typeface="Arial"/>
              <a:buNone/>
            </a:pPr>
            <a:endParaRPr sz="24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6455141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BF0D9D-9E50-476B-BD15-BA450977312D}"/>
              </a:ext>
            </a:extLst>
          </p:cNvPr>
          <p:cNvSpPr>
            <a:spLocks noGrp="1"/>
          </p:cNvSpPr>
          <p:nvPr>
            <p:ph type="title"/>
          </p:nvPr>
        </p:nvSpPr>
        <p:spPr>
          <a:xfrm>
            <a:off x="7714827" y="437899"/>
            <a:ext cx="2737934" cy="1502305"/>
          </a:xfrm>
        </p:spPr>
        <p:txBody>
          <a:bodyPr/>
          <a:lstStyle/>
          <a:p>
            <a:r>
              <a:rPr lang="es-CO" sz="4533" dirty="0"/>
              <a:t>Ejercicio</a:t>
            </a:r>
          </a:p>
        </p:txBody>
      </p:sp>
      <p:sp>
        <p:nvSpPr>
          <p:cNvPr id="3" name="Marcador de texto 2">
            <a:extLst>
              <a:ext uri="{FF2B5EF4-FFF2-40B4-BE49-F238E27FC236}">
                <a16:creationId xmlns:a16="http://schemas.microsoft.com/office/drawing/2014/main" id="{C0B7794F-3113-4A18-BD50-73FE8B9EF744}"/>
              </a:ext>
            </a:extLst>
          </p:cNvPr>
          <p:cNvSpPr>
            <a:spLocks noGrp="1"/>
          </p:cNvSpPr>
          <p:nvPr>
            <p:ph type="body" idx="1"/>
          </p:nvPr>
        </p:nvSpPr>
        <p:spPr>
          <a:xfrm>
            <a:off x="949960" y="1940203"/>
            <a:ext cx="11917680" cy="5146816"/>
          </a:xfrm>
        </p:spPr>
        <p:txBody>
          <a:bodyPr/>
          <a:lstStyle/>
          <a:p>
            <a:pPr marL="27115" indent="0">
              <a:buNone/>
            </a:pPr>
            <a:r>
              <a:rPr lang="es-CO" sz="1813" dirty="0"/>
              <a:t>Un concesionario de automóviles vende tres tipos de autos nuevos: camionetas; deportivos y taxis. Todos los autos tienen placa(</a:t>
            </a:r>
            <a:r>
              <a:rPr lang="es-CO" sz="1813" i="1" dirty="0">
                <a:solidFill>
                  <a:schemeClr val="tx2">
                    <a:lumMod val="75000"/>
                  </a:schemeClr>
                </a:solidFill>
              </a:rPr>
              <a:t>texto de 6 caracteres no nulo no blanco</a:t>
            </a:r>
            <a:r>
              <a:rPr lang="es-CO" sz="1813" dirty="0"/>
              <a:t>), marca(</a:t>
            </a:r>
            <a:r>
              <a:rPr lang="es-CO" sz="1813" i="1" dirty="0">
                <a:solidFill>
                  <a:schemeClr val="tx2">
                    <a:lumMod val="75000"/>
                  </a:schemeClr>
                </a:solidFill>
              </a:rPr>
              <a:t>texto mayor o igual a 3 caracteres no nulo no blanco</a:t>
            </a:r>
            <a:r>
              <a:rPr lang="es-CO" sz="1813" dirty="0"/>
              <a:t>), modelo (</a:t>
            </a:r>
            <a:r>
              <a:rPr lang="es-CO" sz="1813" i="1" dirty="0">
                <a:solidFill>
                  <a:schemeClr val="tx2">
                    <a:lumMod val="75000"/>
                  </a:schemeClr>
                </a:solidFill>
              </a:rPr>
              <a:t>texto no nulo no blanco</a:t>
            </a:r>
            <a:r>
              <a:rPr lang="es-CO" sz="1813" dirty="0"/>
              <a:t>), año(</a:t>
            </a:r>
            <a:r>
              <a:rPr lang="es-CO" sz="1813" i="1" dirty="0">
                <a:solidFill>
                  <a:schemeClr val="tx2">
                    <a:lumMod val="75000"/>
                  </a:schemeClr>
                </a:solidFill>
              </a:rPr>
              <a:t>que puede ser igual al año actual o hasta 2 años mayor</a:t>
            </a:r>
            <a:r>
              <a:rPr lang="es-CO" sz="1813" dirty="0"/>
              <a:t>), cilindraje(</a:t>
            </a:r>
            <a:r>
              <a:rPr lang="es-CO" sz="1813" i="1" dirty="0">
                <a:solidFill>
                  <a:schemeClr val="tx2">
                    <a:lumMod val="75000"/>
                  </a:schemeClr>
                </a:solidFill>
              </a:rPr>
              <a:t>entero corto sin signo entre 1000 y 6000</a:t>
            </a:r>
            <a:r>
              <a:rPr lang="es-CO" sz="1813" dirty="0"/>
              <a:t>), número de puestos(</a:t>
            </a:r>
            <a:r>
              <a:rPr lang="es-CO" sz="1813" i="1" dirty="0">
                <a:solidFill>
                  <a:schemeClr val="tx2">
                    <a:lumMod val="75000"/>
                  </a:schemeClr>
                </a:solidFill>
              </a:rPr>
              <a:t>byte entre 2 y 7</a:t>
            </a:r>
            <a:r>
              <a:rPr lang="es-CO" sz="1813" dirty="0"/>
              <a:t>), kilometraje (</a:t>
            </a:r>
            <a:r>
              <a:rPr lang="es-CO" sz="1813" i="1" dirty="0">
                <a:solidFill>
                  <a:schemeClr val="tx2">
                    <a:lumMod val="75000"/>
                  </a:schemeClr>
                </a:solidFill>
              </a:rPr>
              <a:t>entero sin signo que comienza en cero para todos los autos</a:t>
            </a:r>
            <a:r>
              <a:rPr lang="es-CO" sz="1813" dirty="0"/>
              <a:t>)  y número de puertas (</a:t>
            </a:r>
            <a:r>
              <a:rPr lang="es-CO" sz="1813" i="1" dirty="0">
                <a:solidFill>
                  <a:schemeClr val="tx2">
                    <a:lumMod val="75000"/>
                  </a:schemeClr>
                </a:solidFill>
              </a:rPr>
              <a:t>byte que pueden ser solamente: 2 o 3 o 5</a:t>
            </a:r>
            <a:r>
              <a:rPr lang="es-CO" sz="1813" dirty="0"/>
              <a:t>)</a:t>
            </a:r>
          </a:p>
          <a:p>
            <a:pPr marL="27115" indent="0">
              <a:buNone/>
            </a:pPr>
            <a:r>
              <a:rPr lang="es-CO" sz="1813" dirty="0"/>
              <a:t>Las camionetas tienen un booleano que indica si tienen o no doble que siempre comienza en false y el número de exploradoras (</a:t>
            </a:r>
            <a:r>
              <a:rPr lang="es-CO" sz="1813" i="1" dirty="0">
                <a:solidFill>
                  <a:schemeClr val="tx2">
                    <a:lumMod val="75000"/>
                  </a:schemeClr>
                </a:solidFill>
              </a:rPr>
              <a:t>byte entre 1 y 6</a:t>
            </a:r>
            <a:r>
              <a:rPr lang="es-CO" sz="1813" dirty="0"/>
              <a:t>). Los deportivos tienen un booleano que indica si son coupé y otro si es no descapotable. Ambos comienzan en true. Los taxis el número de la tarjeta de operación (</a:t>
            </a:r>
            <a:r>
              <a:rPr lang="es-CO" sz="1813" i="1" dirty="0">
                <a:solidFill>
                  <a:schemeClr val="tx2">
                    <a:lumMod val="75000"/>
                  </a:schemeClr>
                </a:solidFill>
              </a:rPr>
              <a:t>texto mayor o igual a 5 caracteres no nulo no blanco</a:t>
            </a:r>
            <a:r>
              <a:rPr lang="es-CO" sz="1813" dirty="0"/>
              <a:t>)  y la empresa (</a:t>
            </a:r>
            <a:r>
              <a:rPr lang="es-CO" sz="1813" i="1" dirty="0">
                <a:solidFill>
                  <a:schemeClr val="tx2">
                    <a:lumMod val="75000"/>
                  </a:schemeClr>
                </a:solidFill>
              </a:rPr>
              <a:t>texto mayor o igual a 6 caracteres no nulo no blanco</a:t>
            </a:r>
            <a:r>
              <a:rPr lang="es-CO" sz="1813" dirty="0"/>
              <a:t>) </a:t>
            </a:r>
          </a:p>
          <a:p>
            <a:pPr marL="27115" indent="0">
              <a:buNone/>
            </a:pPr>
            <a:r>
              <a:rPr lang="es-CO" sz="1813" dirty="0"/>
              <a:t>El concesionario está compuesto por una lista de ventas y tiene como información el nombre(</a:t>
            </a:r>
            <a:r>
              <a:rPr lang="es-CO" sz="1813" i="1" dirty="0">
                <a:solidFill>
                  <a:schemeClr val="tx2">
                    <a:lumMod val="75000"/>
                  </a:schemeClr>
                </a:solidFill>
              </a:rPr>
              <a:t>texto mayor o igual a 5 caracteres no nulo no blanco</a:t>
            </a:r>
            <a:r>
              <a:rPr lang="es-CO" sz="1813" dirty="0"/>
              <a:t>) y la dirección(</a:t>
            </a:r>
            <a:r>
              <a:rPr lang="es-CO" sz="1813" i="1" dirty="0">
                <a:solidFill>
                  <a:schemeClr val="tx2">
                    <a:lumMod val="75000"/>
                  </a:schemeClr>
                </a:solidFill>
              </a:rPr>
              <a:t>texto mayor o igual a 10 caracteres no nulo no blanco</a:t>
            </a:r>
            <a:r>
              <a:rPr lang="es-CO" sz="1813" dirty="0"/>
              <a:t>)</a:t>
            </a:r>
          </a:p>
          <a:p>
            <a:pPr marL="27115" indent="0">
              <a:buNone/>
            </a:pPr>
            <a:r>
              <a:rPr lang="es-CO" sz="1813" dirty="0"/>
              <a:t>Dos tipos personas participan en la venta de un vehículo: clientes y vendedores. Como personas tienen los siguientes atributos comunes : cédula (</a:t>
            </a:r>
            <a:r>
              <a:rPr lang="es-CO" sz="1813" i="1" dirty="0">
                <a:solidFill>
                  <a:schemeClr val="tx2">
                    <a:lumMod val="75000"/>
                  </a:schemeClr>
                </a:solidFill>
              </a:rPr>
              <a:t>texto mayor o igual a 5 caracteres no nulo no blanco</a:t>
            </a:r>
            <a:r>
              <a:rPr lang="es-CO" sz="1813" dirty="0"/>
              <a:t>) y nombre (</a:t>
            </a:r>
            <a:r>
              <a:rPr lang="es-CO" sz="1813" i="1" dirty="0">
                <a:solidFill>
                  <a:schemeClr val="tx2">
                    <a:lumMod val="75000"/>
                  </a:schemeClr>
                </a:solidFill>
              </a:rPr>
              <a:t>texto mayor o igual a 10 caracteres no nulo no blanco</a:t>
            </a:r>
            <a:r>
              <a:rPr lang="es-CO" sz="1813" dirty="0"/>
              <a:t>). El vendedor tiene un atributo comisión (</a:t>
            </a:r>
            <a:r>
              <a:rPr lang="es-CO" sz="1813" i="1" dirty="0" err="1">
                <a:solidFill>
                  <a:schemeClr val="tx2">
                    <a:lumMod val="75000"/>
                  </a:schemeClr>
                </a:solidFill>
              </a:rPr>
              <a:t>float</a:t>
            </a:r>
            <a:r>
              <a:rPr lang="es-CO" sz="1813" i="1" dirty="0">
                <a:solidFill>
                  <a:schemeClr val="tx2">
                    <a:lumMod val="75000"/>
                  </a:schemeClr>
                </a:solidFill>
              </a:rPr>
              <a:t> entre el 0,015 y 0,02</a:t>
            </a:r>
            <a:r>
              <a:rPr lang="es-CO" sz="1813" dirty="0"/>
              <a:t>) y el cliente un atributo descuento (</a:t>
            </a:r>
            <a:r>
              <a:rPr lang="es-CO" sz="1813" i="1" dirty="0" err="1">
                <a:solidFill>
                  <a:schemeClr val="tx2">
                    <a:lumMod val="75000"/>
                  </a:schemeClr>
                </a:solidFill>
              </a:rPr>
              <a:t>float</a:t>
            </a:r>
            <a:r>
              <a:rPr lang="es-CO" sz="1813" i="1" dirty="0">
                <a:solidFill>
                  <a:schemeClr val="tx2">
                    <a:lumMod val="75000"/>
                  </a:schemeClr>
                </a:solidFill>
              </a:rPr>
              <a:t> entre el 0,01 y 0,025</a:t>
            </a:r>
            <a:r>
              <a:rPr lang="es-CO" sz="1813" dirty="0"/>
              <a:t>). </a:t>
            </a:r>
          </a:p>
          <a:p>
            <a:pPr marL="27115" indent="0">
              <a:buNone/>
            </a:pPr>
            <a:r>
              <a:rPr lang="es-CO" sz="1813" dirty="0"/>
              <a:t>Cada venta está compuesta por: el cliente, el vendedor, el automóvil, el valor (</a:t>
            </a:r>
            <a:r>
              <a:rPr lang="es-CO" sz="1813" i="1" dirty="0" err="1">
                <a:solidFill>
                  <a:schemeClr val="tx2">
                    <a:lumMod val="75000"/>
                  </a:schemeClr>
                </a:solidFill>
              </a:rPr>
              <a:t>long</a:t>
            </a:r>
            <a:r>
              <a:rPr lang="es-CO" sz="1813" i="1" dirty="0">
                <a:solidFill>
                  <a:schemeClr val="tx2">
                    <a:lumMod val="75000"/>
                  </a:schemeClr>
                </a:solidFill>
              </a:rPr>
              <a:t> sin signo mayor que 60,000,000</a:t>
            </a:r>
            <a:r>
              <a:rPr lang="es-CO" sz="1813" dirty="0"/>
              <a:t>) y la fecha(</a:t>
            </a:r>
            <a:r>
              <a:rPr lang="es-CO" sz="1813" i="1" dirty="0">
                <a:solidFill>
                  <a:schemeClr val="tx2">
                    <a:lumMod val="75000"/>
                  </a:schemeClr>
                </a:solidFill>
              </a:rPr>
              <a:t>que no puede ser menor a la fecha actual</a:t>
            </a:r>
            <a:r>
              <a:rPr lang="es-CO" sz="1813" dirty="0"/>
              <a:t>). </a:t>
            </a:r>
          </a:p>
          <a:p>
            <a:pPr marL="27115" indent="0">
              <a:buNone/>
            </a:pPr>
            <a:endParaRPr lang="es-CO" sz="1813" dirty="0"/>
          </a:p>
          <a:p>
            <a:pPr marL="27115" indent="0">
              <a:buNone/>
            </a:pPr>
            <a:endParaRPr lang="es-CO" sz="1813" dirty="0"/>
          </a:p>
        </p:txBody>
      </p:sp>
      <p:pic>
        <p:nvPicPr>
          <p:cNvPr id="4" name="Imagen 3">
            <a:extLst>
              <a:ext uri="{FF2B5EF4-FFF2-40B4-BE49-F238E27FC236}">
                <a16:creationId xmlns:a16="http://schemas.microsoft.com/office/drawing/2014/main" id="{22C93270-D121-4D31-BBB0-8D980B38E48F}"/>
              </a:ext>
            </a:extLst>
          </p:cNvPr>
          <p:cNvPicPr>
            <a:picLocks noChangeAspect="1"/>
          </p:cNvPicPr>
          <p:nvPr/>
        </p:nvPicPr>
        <p:blipFill>
          <a:blip r:embed="rId3"/>
          <a:stretch>
            <a:fillRect/>
          </a:stretch>
        </p:blipFill>
        <p:spPr>
          <a:xfrm>
            <a:off x="949960" y="463489"/>
            <a:ext cx="5406296" cy="1452626"/>
          </a:xfrm>
          <a:prstGeom prst="rect">
            <a:avLst/>
          </a:prstGeom>
        </p:spPr>
      </p:pic>
    </p:spTree>
    <p:extLst>
      <p:ext uri="{BB962C8B-B14F-4D97-AF65-F5344CB8AC3E}">
        <p14:creationId xmlns:p14="http://schemas.microsoft.com/office/powerpoint/2010/main" val="256210792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BF0D9D-9E50-476B-BD15-BA450977312D}"/>
              </a:ext>
            </a:extLst>
          </p:cNvPr>
          <p:cNvSpPr>
            <a:spLocks noGrp="1"/>
          </p:cNvSpPr>
          <p:nvPr>
            <p:ph type="title"/>
          </p:nvPr>
        </p:nvSpPr>
        <p:spPr>
          <a:xfrm>
            <a:off x="7714827" y="437899"/>
            <a:ext cx="2737934" cy="1502305"/>
          </a:xfrm>
        </p:spPr>
        <p:txBody>
          <a:bodyPr/>
          <a:lstStyle/>
          <a:p>
            <a:r>
              <a:rPr lang="es-CO" sz="4533" dirty="0"/>
              <a:t>Ejercicio</a:t>
            </a:r>
          </a:p>
        </p:txBody>
      </p:sp>
      <p:sp>
        <p:nvSpPr>
          <p:cNvPr id="3" name="Marcador de texto 2">
            <a:extLst>
              <a:ext uri="{FF2B5EF4-FFF2-40B4-BE49-F238E27FC236}">
                <a16:creationId xmlns:a16="http://schemas.microsoft.com/office/drawing/2014/main" id="{C0B7794F-3113-4A18-BD50-73FE8B9EF744}"/>
              </a:ext>
            </a:extLst>
          </p:cNvPr>
          <p:cNvSpPr>
            <a:spLocks noGrp="1"/>
          </p:cNvSpPr>
          <p:nvPr>
            <p:ph type="body" idx="1"/>
          </p:nvPr>
        </p:nvSpPr>
        <p:spPr>
          <a:xfrm>
            <a:off x="787915" y="2472640"/>
            <a:ext cx="4721634" cy="4437446"/>
          </a:xfrm>
        </p:spPr>
        <p:txBody>
          <a:bodyPr>
            <a:normAutofit/>
          </a:bodyPr>
          <a:lstStyle/>
          <a:p>
            <a:pPr marL="27115" indent="0">
              <a:buNone/>
            </a:pPr>
            <a:r>
              <a:rPr lang="es-CO" sz="1813" dirty="0"/>
              <a:t>Las superclases no se pueden instanciar. </a:t>
            </a:r>
          </a:p>
          <a:p>
            <a:pPr marL="27115" indent="0">
              <a:buNone/>
            </a:pPr>
            <a:r>
              <a:rPr lang="es-CO" sz="1813" dirty="0"/>
              <a:t>El concesionario tiene una función </a:t>
            </a:r>
            <a:r>
              <a:rPr lang="es-CO" sz="1813" dirty="0" err="1"/>
              <a:t>Registrar_Ventas</a:t>
            </a:r>
            <a:r>
              <a:rPr lang="es-CO" sz="1813" dirty="0"/>
              <a:t>, lo que hace es que instancia una venta solicitando los atributos necesarios: cliente, vendedor y automóvil; y la adiciona en la lista de ventas. Devuelve un </a:t>
            </a:r>
            <a:r>
              <a:rPr lang="es-CO" sz="1813" dirty="0" err="1"/>
              <a:t>string</a:t>
            </a:r>
            <a:r>
              <a:rPr lang="es-CO" sz="1813" dirty="0"/>
              <a:t> con los datos del automóvil, los datos del cliente y el valor de la venta.</a:t>
            </a:r>
          </a:p>
          <a:p>
            <a:pPr marL="27115" indent="0">
              <a:buNone/>
            </a:pPr>
            <a:r>
              <a:rPr lang="es-CO" sz="1813" dirty="0"/>
              <a:t>Todos los automóviles tienen un plan de mantenimiento, pero depende de cada uno de los tipos.</a:t>
            </a:r>
          </a:p>
          <a:p>
            <a:pPr marL="27115" indent="0">
              <a:buNone/>
            </a:pPr>
            <a:endParaRPr lang="es-CO" sz="1813" dirty="0"/>
          </a:p>
          <a:p>
            <a:pPr marL="27115" indent="0">
              <a:buNone/>
            </a:pPr>
            <a:r>
              <a:rPr lang="es-CO" sz="1813" dirty="0"/>
              <a:t> </a:t>
            </a:r>
          </a:p>
          <a:p>
            <a:pPr marL="27115" indent="0">
              <a:buNone/>
            </a:pPr>
            <a:endParaRPr lang="es-CO" sz="1813" dirty="0"/>
          </a:p>
        </p:txBody>
      </p:sp>
      <p:pic>
        <p:nvPicPr>
          <p:cNvPr id="4" name="Imagen 3">
            <a:extLst>
              <a:ext uri="{FF2B5EF4-FFF2-40B4-BE49-F238E27FC236}">
                <a16:creationId xmlns:a16="http://schemas.microsoft.com/office/drawing/2014/main" id="{22C93270-D121-4D31-BBB0-8D980B38E48F}"/>
              </a:ext>
            </a:extLst>
          </p:cNvPr>
          <p:cNvPicPr>
            <a:picLocks noChangeAspect="1"/>
          </p:cNvPicPr>
          <p:nvPr/>
        </p:nvPicPr>
        <p:blipFill>
          <a:blip r:embed="rId3"/>
          <a:stretch>
            <a:fillRect/>
          </a:stretch>
        </p:blipFill>
        <p:spPr>
          <a:xfrm>
            <a:off x="949960" y="463489"/>
            <a:ext cx="5406296" cy="1452626"/>
          </a:xfrm>
          <a:prstGeom prst="rect">
            <a:avLst/>
          </a:prstGeom>
        </p:spPr>
      </p:pic>
      <p:sp>
        <p:nvSpPr>
          <p:cNvPr id="5" name="Elipse 4">
            <a:extLst>
              <a:ext uri="{FF2B5EF4-FFF2-40B4-BE49-F238E27FC236}">
                <a16:creationId xmlns:a16="http://schemas.microsoft.com/office/drawing/2014/main" id="{0F0A4974-3CF2-486B-ACA5-2D94C5D9C98B}"/>
              </a:ext>
            </a:extLst>
          </p:cNvPr>
          <p:cNvSpPr/>
          <p:nvPr/>
        </p:nvSpPr>
        <p:spPr>
          <a:xfrm>
            <a:off x="9083793" y="2435022"/>
            <a:ext cx="1713053" cy="171305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dirty="0"/>
              <a:t>1. Hacer el Diagrama de clases</a:t>
            </a:r>
            <a:endParaRPr lang="es-419" sz="1400" dirty="0"/>
          </a:p>
        </p:txBody>
      </p:sp>
      <p:sp>
        <p:nvSpPr>
          <p:cNvPr id="6" name="Elipse 5">
            <a:extLst>
              <a:ext uri="{FF2B5EF4-FFF2-40B4-BE49-F238E27FC236}">
                <a16:creationId xmlns:a16="http://schemas.microsoft.com/office/drawing/2014/main" id="{1C7856E5-ED5F-4C3C-8CFE-B63D52266CAF}"/>
              </a:ext>
            </a:extLst>
          </p:cNvPr>
          <p:cNvSpPr/>
          <p:nvPr/>
        </p:nvSpPr>
        <p:spPr>
          <a:xfrm>
            <a:off x="9083794" y="4333275"/>
            <a:ext cx="1713053" cy="171305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dirty="0"/>
              <a:t>2. Implementar en C#</a:t>
            </a:r>
            <a:endParaRPr lang="es-419" sz="1400" dirty="0"/>
          </a:p>
        </p:txBody>
      </p:sp>
    </p:spTree>
    <p:extLst>
      <p:ext uri="{BB962C8B-B14F-4D97-AF65-F5344CB8AC3E}">
        <p14:creationId xmlns:p14="http://schemas.microsoft.com/office/powerpoint/2010/main" val="126855283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1" descr="Lápices de colores dentro de un portalápices que está encima de una mesa de madera">
            <a:extLst>
              <a:ext uri="{FF2B5EF4-FFF2-40B4-BE49-F238E27FC236}">
                <a16:creationId xmlns:a16="http://schemas.microsoft.com/office/drawing/2014/main" id="{3DA70FF5-1022-A558-4F05-330191503E56}"/>
              </a:ext>
            </a:extLst>
          </p:cNvPr>
          <p:cNvPicPr>
            <a:picLocks noChangeAspect="1"/>
          </p:cNvPicPr>
          <p:nvPr/>
        </p:nvPicPr>
        <p:blipFill rotWithShape="1">
          <a:blip r:embed="rId2"/>
          <a:srcRect t="21251"/>
          <a:stretch/>
        </p:blipFill>
        <p:spPr>
          <a:xfrm>
            <a:off x="1795241" y="917052"/>
            <a:ext cx="9453945" cy="4969479"/>
          </a:xfrm>
          <a:prstGeom prst="rect">
            <a:avLst/>
          </a:prstGeom>
        </p:spPr>
      </p:pic>
      <p:sp>
        <p:nvSpPr>
          <p:cNvPr id="2" name="CuadroTexto 1">
            <a:extLst>
              <a:ext uri="{FF2B5EF4-FFF2-40B4-BE49-F238E27FC236}">
                <a16:creationId xmlns:a16="http://schemas.microsoft.com/office/drawing/2014/main" id="{39AF24E4-8904-4BB0-9CAC-3A316AA239F5}"/>
              </a:ext>
            </a:extLst>
          </p:cNvPr>
          <p:cNvSpPr txBox="1"/>
          <p:nvPr/>
        </p:nvSpPr>
        <p:spPr>
          <a:xfrm>
            <a:off x="2059589" y="3886200"/>
            <a:ext cx="6065839" cy="892552"/>
          </a:xfrm>
          <a:prstGeom prst="rect">
            <a:avLst/>
          </a:prstGeom>
          <a:noFill/>
        </p:spPr>
        <p:txBody>
          <a:bodyPr wrap="square" rtlCol="0">
            <a:spAutoFit/>
          </a:bodyPr>
          <a:lstStyle/>
          <a:p>
            <a:r>
              <a:rPr lang="es-ES" sz="28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Paradigma Funcional</a:t>
            </a:r>
          </a:p>
          <a:p>
            <a:r>
              <a:rPr lang="es-ES" sz="2400" dirty="0">
                <a:solidFill>
                  <a:schemeClr val="bg1"/>
                </a:solidFill>
                <a:latin typeface="Open Sans" panose="020B0606030504020204" pitchFamily="34" charset="0"/>
                <a:ea typeface="Open Sans" panose="020B0606030504020204" pitchFamily="34" charset="0"/>
                <a:cs typeface="Open Sans" panose="020B0606030504020204" pitchFamily="34" charset="0"/>
              </a:rPr>
              <a:t>Profesor: César Augusto López Gallego</a:t>
            </a:r>
            <a:endParaRPr lang="es-CO" sz="2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0679376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F43FA4-6DCB-1048-148C-F8CDDF672FCD}"/>
              </a:ext>
            </a:extLst>
          </p:cNvPr>
          <p:cNvSpPr>
            <a:spLocks noGrp="1"/>
          </p:cNvSpPr>
          <p:nvPr>
            <p:ph type="title"/>
          </p:nvPr>
        </p:nvSpPr>
        <p:spPr>
          <a:xfrm>
            <a:off x="717629" y="325319"/>
            <a:ext cx="12324601" cy="1502305"/>
          </a:xfrm>
        </p:spPr>
        <p:txBody>
          <a:bodyPr/>
          <a:lstStyle/>
          <a:p>
            <a:r>
              <a:rPr lang="es-CO" dirty="0"/>
              <a:t>Qué es? </a:t>
            </a:r>
          </a:p>
        </p:txBody>
      </p:sp>
      <p:sp>
        <p:nvSpPr>
          <p:cNvPr id="3" name="Marcador de contenido 2">
            <a:extLst>
              <a:ext uri="{FF2B5EF4-FFF2-40B4-BE49-F238E27FC236}">
                <a16:creationId xmlns:a16="http://schemas.microsoft.com/office/drawing/2014/main" id="{6B9000CA-49A3-3BF9-5527-35431A05BAC1}"/>
              </a:ext>
            </a:extLst>
          </p:cNvPr>
          <p:cNvSpPr>
            <a:spLocks noGrp="1"/>
          </p:cNvSpPr>
          <p:nvPr>
            <p:ph idx="1"/>
          </p:nvPr>
        </p:nvSpPr>
        <p:spPr>
          <a:xfrm>
            <a:off x="868100" y="1980552"/>
            <a:ext cx="12174131" cy="4725048"/>
          </a:xfrm>
        </p:spPr>
        <p:txBody>
          <a:bodyPr/>
          <a:lstStyle/>
          <a:p>
            <a:r>
              <a:rPr lang="es-CO" b="0" i="0" dirty="0">
                <a:solidFill>
                  <a:srgbClr val="454545"/>
                </a:solidFill>
                <a:effectLst/>
                <a:latin typeface="Open Sans" panose="020B0606030504020204" pitchFamily="34" charset="0"/>
              </a:rPr>
              <a:t>Es un paradigma que está centrado en funciones</a:t>
            </a:r>
          </a:p>
          <a:p>
            <a:r>
              <a:rPr lang="es-ES" b="0" i="0" dirty="0">
                <a:solidFill>
                  <a:srgbClr val="454545"/>
                </a:solidFill>
                <a:effectLst/>
                <a:latin typeface="Open Sans" panose="020B0606030504020204" pitchFamily="34" charset="0"/>
              </a:rPr>
              <a:t> Sus raíces están relacionadas con el cálculo lambda, introducido en 1930 por Alonzo </a:t>
            </a:r>
            <a:r>
              <a:rPr lang="es-ES" b="0" i="0" dirty="0" err="1">
                <a:solidFill>
                  <a:srgbClr val="454545"/>
                </a:solidFill>
                <a:effectLst/>
                <a:latin typeface="Open Sans" panose="020B0606030504020204" pitchFamily="34" charset="0"/>
              </a:rPr>
              <a:t>Church</a:t>
            </a:r>
            <a:endParaRPr lang="es-ES" b="0" i="0" dirty="0">
              <a:solidFill>
                <a:srgbClr val="454545"/>
              </a:solidFill>
              <a:effectLst/>
              <a:latin typeface="Open Sans" panose="020B0606030504020204" pitchFamily="34" charset="0"/>
            </a:endParaRPr>
          </a:p>
          <a:p>
            <a:r>
              <a:rPr lang="es-ES" b="0" i="0" dirty="0">
                <a:solidFill>
                  <a:srgbClr val="454545"/>
                </a:solidFill>
                <a:effectLst/>
                <a:latin typeface="Open Sans" panose="020B0606030504020204" pitchFamily="34" charset="0"/>
              </a:rPr>
              <a:t>Lisp fue el primer lenguaje con una noción funcional, en 1958</a:t>
            </a:r>
            <a:endParaRPr lang="es-CO" dirty="0"/>
          </a:p>
        </p:txBody>
      </p:sp>
    </p:spTree>
    <p:extLst>
      <p:ext uri="{BB962C8B-B14F-4D97-AF65-F5344CB8AC3E}">
        <p14:creationId xmlns:p14="http://schemas.microsoft.com/office/powerpoint/2010/main" val="414039790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51C445-5D5B-40C0-BA3D-83F6550279A3}"/>
              </a:ext>
            </a:extLst>
          </p:cNvPr>
          <p:cNvSpPr>
            <a:spLocks noGrp="1"/>
          </p:cNvSpPr>
          <p:nvPr>
            <p:ph type="title"/>
          </p:nvPr>
        </p:nvSpPr>
        <p:spPr>
          <a:xfrm>
            <a:off x="425340" y="624719"/>
            <a:ext cx="12800194" cy="1225689"/>
          </a:xfrm>
        </p:spPr>
        <p:txBody>
          <a:bodyPr/>
          <a:lstStyle/>
          <a:p>
            <a:r>
              <a:rPr lang="es-ES" dirty="0"/>
              <a:t>Características de la programación funcional</a:t>
            </a:r>
            <a:endParaRPr lang="es-CO" dirty="0"/>
          </a:p>
        </p:txBody>
      </p:sp>
      <p:sp>
        <p:nvSpPr>
          <p:cNvPr id="3" name="Marcador de contenido 2">
            <a:extLst>
              <a:ext uri="{FF2B5EF4-FFF2-40B4-BE49-F238E27FC236}">
                <a16:creationId xmlns:a16="http://schemas.microsoft.com/office/drawing/2014/main" id="{0DEB70EE-8E34-4E68-B749-5BD9C697A1A7}"/>
              </a:ext>
            </a:extLst>
          </p:cNvPr>
          <p:cNvSpPr>
            <a:spLocks noGrp="1"/>
          </p:cNvSpPr>
          <p:nvPr>
            <p:ph idx="1"/>
          </p:nvPr>
        </p:nvSpPr>
        <p:spPr>
          <a:xfrm>
            <a:off x="1022045" y="2047570"/>
            <a:ext cx="11606784" cy="4487266"/>
          </a:xfrm>
        </p:spPr>
        <p:txBody>
          <a:bodyPr>
            <a:normAutofit/>
          </a:bodyPr>
          <a:lstStyle/>
          <a:p>
            <a:pPr algn="l">
              <a:buFont typeface="Arial" panose="020B0604020202020204" pitchFamily="34" charset="0"/>
              <a:buChar char="•"/>
            </a:pPr>
            <a:r>
              <a:rPr lang="es-ES" i="0" dirty="0">
                <a:solidFill>
                  <a:srgbClr val="454545"/>
                </a:solidFill>
                <a:effectLst/>
                <a:latin typeface="Open Sans" panose="020B0606030504020204" pitchFamily="34" charset="0"/>
              </a:rPr>
              <a:t>No hay ciclos, explota el poder de la recursividad</a:t>
            </a:r>
            <a:r>
              <a:rPr lang="es-ES" dirty="0">
                <a:solidFill>
                  <a:srgbClr val="454545"/>
                </a:solidFill>
                <a:latin typeface="Open Sans" panose="020B0606030504020204" pitchFamily="34" charset="0"/>
              </a:rPr>
              <a:t>.</a:t>
            </a:r>
            <a:endParaRPr lang="es-ES" i="0" dirty="0">
              <a:solidFill>
                <a:srgbClr val="454545"/>
              </a:solidFill>
              <a:effectLst/>
              <a:latin typeface="Open Sans" panose="020B0606030504020204" pitchFamily="34" charset="0"/>
            </a:endParaRPr>
          </a:p>
          <a:p>
            <a:pPr algn="l">
              <a:buFont typeface="Arial" panose="020B0604020202020204" pitchFamily="34" charset="0"/>
              <a:buChar char="•"/>
            </a:pPr>
            <a:r>
              <a:rPr lang="es-ES" i="0" dirty="0">
                <a:solidFill>
                  <a:srgbClr val="454545"/>
                </a:solidFill>
                <a:effectLst/>
                <a:latin typeface="Open Sans" panose="020B0606030504020204" pitchFamily="34" charset="0"/>
              </a:rPr>
              <a:t>No hay variables ni asignaciones, potencia la inmutabilidad. </a:t>
            </a:r>
          </a:p>
          <a:p>
            <a:pPr algn="l">
              <a:buFont typeface="Arial" panose="020B0604020202020204" pitchFamily="34" charset="0"/>
              <a:buChar char="•"/>
            </a:pPr>
            <a:r>
              <a:rPr lang="es-ES" i="0" dirty="0">
                <a:solidFill>
                  <a:srgbClr val="454545"/>
                </a:solidFill>
                <a:effectLst/>
                <a:latin typeface="Open Sans" panose="020B0606030504020204" pitchFamily="34" charset="0"/>
              </a:rPr>
              <a:t>No tienen estados, evita los efectos colaterales materializando los beneficios de la inmutabilidad. </a:t>
            </a:r>
          </a:p>
          <a:p>
            <a:pPr algn="l">
              <a:buFont typeface="Arial" panose="020B0604020202020204" pitchFamily="34" charset="0"/>
              <a:buChar char="•"/>
            </a:pPr>
            <a:r>
              <a:rPr lang="es-ES" dirty="0">
                <a:solidFill>
                  <a:srgbClr val="454545"/>
                </a:solidFill>
                <a:latin typeface="Open Sans" panose="020B0606030504020204" pitchFamily="34" charset="0"/>
              </a:rPr>
              <a:t>C# no es un lenguaje 100% funcional, pero tiene estructuras para implementar sus elementos y sacar provecho de esto.</a:t>
            </a:r>
            <a:endParaRPr lang="es-ES" i="0" dirty="0">
              <a:solidFill>
                <a:srgbClr val="454545"/>
              </a:solidFill>
              <a:effectLst/>
              <a:latin typeface="Open Sans" panose="020B0606030504020204" pitchFamily="34" charset="0"/>
            </a:endParaRPr>
          </a:p>
        </p:txBody>
      </p:sp>
    </p:spTree>
    <p:extLst>
      <p:ext uri="{BB962C8B-B14F-4D97-AF65-F5344CB8AC3E}">
        <p14:creationId xmlns:p14="http://schemas.microsoft.com/office/powerpoint/2010/main" val="66701554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058638-E8F1-41EC-ABCB-A68C5F12ACD4}"/>
              </a:ext>
            </a:extLst>
          </p:cNvPr>
          <p:cNvSpPr>
            <a:spLocks noGrp="1"/>
          </p:cNvSpPr>
          <p:nvPr>
            <p:ph type="title"/>
          </p:nvPr>
        </p:nvSpPr>
        <p:spPr/>
        <p:txBody>
          <a:bodyPr/>
          <a:lstStyle/>
          <a:p>
            <a:r>
              <a:rPr lang="es-ES" dirty="0"/>
              <a:t>Lenguajes</a:t>
            </a:r>
            <a:endParaRPr lang="es-CO" dirty="0"/>
          </a:p>
        </p:txBody>
      </p:sp>
      <p:pic>
        <p:nvPicPr>
          <p:cNvPr id="5" name="Imagen 4">
            <a:extLst>
              <a:ext uri="{FF2B5EF4-FFF2-40B4-BE49-F238E27FC236}">
                <a16:creationId xmlns:a16="http://schemas.microsoft.com/office/drawing/2014/main" id="{C85713FE-1C82-4C7D-BE07-B10C8C7D68D7}"/>
              </a:ext>
            </a:extLst>
          </p:cNvPr>
          <p:cNvPicPr>
            <a:picLocks noChangeAspect="1"/>
          </p:cNvPicPr>
          <p:nvPr/>
        </p:nvPicPr>
        <p:blipFill>
          <a:blip r:embed="rId2"/>
          <a:stretch>
            <a:fillRect/>
          </a:stretch>
        </p:blipFill>
        <p:spPr>
          <a:xfrm>
            <a:off x="2829659" y="2489212"/>
            <a:ext cx="7508569" cy="3939354"/>
          </a:xfrm>
          <a:prstGeom prst="rect">
            <a:avLst/>
          </a:prstGeom>
        </p:spPr>
      </p:pic>
      <p:sp>
        <p:nvSpPr>
          <p:cNvPr id="7" name="CuadroTexto 6">
            <a:extLst>
              <a:ext uri="{FF2B5EF4-FFF2-40B4-BE49-F238E27FC236}">
                <a16:creationId xmlns:a16="http://schemas.microsoft.com/office/drawing/2014/main" id="{79A1C8A1-169F-4EAA-8048-99AE5F02A9DC}"/>
              </a:ext>
            </a:extLst>
          </p:cNvPr>
          <p:cNvSpPr txBox="1"/>
          <p:nvPr/>
        </p:nvSpPr>
        <p:spPr>
          <a:xfrm>
            <a:off x="8372586" y="6617148"/>
            <a:ext cx="5386366" cy="406265"/>
          </a:xfrm>
          <a:prstGeom prst="rect">
            <a:avLst/>
          </a:prstGeom>
          <a:noFill/>
        </p:spPr>
        <p:txBody>
          <a:bodyPr wrap="square">
            <a:spAutoFit/>
          </a:bodyPr>
          <a:lstStyle/>
          <a:p>
            <a:r>
              <a:rPr lang="es-CO" sz="2040" dirty="0"/>
              <a:t>Fuente: https://thatcsharpguy.com/tv/funcional/</a:t>
            </a:r>
          </a:p>
        </p:txBody>
      </p:sp>
    </p:spTree>
    <p:extLst>
      <p:ext uri="{BB962C8B-B14F-4D97-AF65-F5344CB8AC3E}">
        <p14:creationId xmlns:p14="http://schemas.microsoft.com/office/powerpoint/2010/main" val="420068985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0CEBC4-E0E1-BEB9-8256-DA628044D689}"/>
              </a:ext>
            </a:extLst>
          </p:cNvPr>
          <p:cNvSpPr>
            <a:spLocks noGrp="1"/>
          </p:cNvSpPr>
          <p:nvPr>
            <p:ph type="title"/>
          </p:nvPr>
        </p:nvSpPr>
        <p:spPr/>
        <p:txBody>
          <a:bodyPr/>
          <a:lstStyle/>
          <a:p>
            <a:r>
              <a:rPr lang="es-CO" dirty="0"/>
              <a:t>Ventajas</a:t>
            </a:r>
          </a:p>
        </p:txBody>
      </p:sp>
      <p:sp>
        <p:nvSpPr>
          <p:cNvPr id="3" name="Marcador de contenido 2">
            <a:extLst>
              <a:ext uri="{FF2B5EF4-FFF2-40B4-BE49-F238E27FC236}">
                <a16:creationId xmlns:a16="http://schemas.microsoft.com/office/drawing/2014/main" id="{D1721246-374E-F776-577C-7E5EB8A98422}"/>
              </a:ext>
            </a:extLst>
          </p:cNvPr>
          <p:cNvSpPr>
            <a:spLocks noGrp="1"/>
          </p:cNvSpPr>
          <p:nvPr>
            <p:ph idx="1"/>
          </p:nvPr>
        </p:nvSpPr>
        <p:spPr/>
        <p:txBody>
          <a:bodyPr/>
          <a:lstStyle/>
          <a:p>
            <a:r>
              <a:rPr lang="es-CO" dirty="0"/>
              <a:t>Enfoque en entradas y salidas</a:t>
            </a:r>
          </a:p>
          <a:p>
            <a:r>
              <a:rPr lang="es-CO" dirty="0"/>
              <a:t>Evitar realizar un seguimiento de un estado</a:t>
            </a:r>
          </a:p>
          <a:p>
            <a:r>
              <a:rPr lang="es-CO" dirty="0"/>
              <a:t>Código más reducido, fácil de leer y mantener</a:t>
            </a:r>
          </a:p>
          <a:p>
            <a:r>
              <a:rPr lang="es-ES" dirty="0"/>
              <a:t>Favorece la ejecución paralela, debido a que no existe la posibilidad de que el resultado de una función se vea afectado por elementos externos.</a:t>
            </a:r>
            <a:endParaRPr lang="es-CO" dirty="0"/>
          </a:p>
          <a:p>
            <a:endParaRPr lang="es-CO" dirty="0"/>
          </a:p>
        </p:txBody>
      </p:sp>
    </p:spTree>
    <p:extLst>
      <p:ext uri="{BB962C8B-B14F-4D97-AF65-F5344CB8AC3E}">
        <p14:creationId xmlns:p14="http://schemas.microsoft.com/office/powerpoint/2010/main" val="247902397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BB876F9-22D5-037D-978B-A37C0FA820EB}"/>
              </a:ext>
            </a:extLst>
          </p:cNvPr>
          <p:cNvSpPr>
            <a:spLocks noGrp="1"/>
          </p:cNvSpPr>
          <p:nvPr>
            <p:ph type="title"/>
          </p:nvPr>
        </p:nvSpPr>
        <p:spPr/>
        <p:txBody>
          <a:bodyPr/>
          <a:lstStyle/>
          <a:p>
            <a:r>
              <a:rPr lang="es-CO" dirty="0"/>
              <a:t>Contenido</a:t>
            </a:r>
          </a:p>
        </p:txBody>
      </p:sp>
      <p:sp>
        <p:nvSpPr>
          <p:cNvPr id="3" name="Marcador de contenido 2">
            <a:extLst>
              <a:ext uri="{FF2B5EF4-FFF2-40B4-BE49-F238E27FC236}">
                <a16:creationId xmlns:a16="http://schemas.microsoft.com/office/drawing/2014/main" id="{E80ECCDD-CC58-EC07-BC56-72257FE5129C}"/>
              </a:ext>
            </a:extLst>
          </p:cNvPr>
          <p:cNvSpPr>
            <a:spLocks noGrp="1"/>
          </p:cNvSpPr>
          <p:nvPr>
            <p:ph sz="half" idx="1"/>
          </p:nvPr>
        </p:nvSpPr>
        <p:spPr/>
        <p:txBody>
          <a:bodyPr>
            <a:normAutofit/>
          </a:bodyPr>
          <a:lstStyle/>
          <a:p>
            <a:r>
              <a:rPr lang="en-US" b="0" i="0" dirty="0" err="1">
                <a:solidFill>
                  <a:srgbClr val="555555"/>
                </a:solidFill>
                <a:effectLst/>
                <a:latin typeface="Metric"/>
              </a:rPr>
              <a:t>Operación</a:t>
            </a:r>
            <a:r>
              <a:rPr lang="en-US" b="0" i="0" dirty="0">
                <a:solidFill>
                  <a:srgbClr val="555555"/>
                </a:solidFill>
                <a:effectLst/>
                <a:latin typeface="Metric"/>
              </a:rPr>
              <a:t> </a:t>
            </a:r>
            <a:r>
              <a:rPr lang="en-US" b="0" i="0" dirty="0" err="1">
                <a:solidFill>
                  <a:srgbClr val="555555"/>
                </a:solidFill>
                <a:effectLst/>
                <a:latin typeface="Metric"/>
              </a:rPr>
              <a:t>Ternaria</a:t>
            </a:r>
            <a:endParaRPr lang="en-US" b="0" i="0" dirty="0">
              <a:solidFill>
                <a:srgbClr val="555555"/>
              </a:solidFill>
              <a:effectLst/>
              <a:latin typeface="Metric"/>
            </a:endParaRPr>
          </a:p>
          <a:p>
            <a:r>
              <a:rPr lang="en-US" dirty="0" err="1">
                <a:solidFill>
                  <a:srgbClr val="555555"/>
                </a:solidFill>
                <a:latin typeface="Metric"/>
              </a:rPr>
              <a:t>Expresiones</a:t>
            </a:r>
            <a:r>
              <a:rPr lang="en-US" dirty="0">
                <a:solidFill>
                  <a:srgbClr val="555555"/>
                </a:solidFill>
                <a:latin typeface="Metric"/>
              </a:rPr>
              <a:t> Lambda</a:t>
            </a:r>
          </a:p>
          <a:p>
            <a:r>
              <a:rPr lang="en-US" b="0" i="0" dirty="0" err="1">
                <a:solidFill>
                  <a:srgbClr val="555555"/>
                </a:solidFill>
                <a:effectLst/>
                <a:latin typeface="Metric"/>
              </a:rPr>
              <a:t>L</a:t>
            </a:r>
            <a:r>
              <a:rPr lang="en-US" dirty="0" err="1">
                <a:solidFill>
                  <a:srgbClr val="555555"/>
                </a:solidFill>
                <a:latin typeface="Metric"/>
              </a:rPr>
              <a:t>inQ</a:t>
            </a:r>
            <a:endParaRPr lang="en-US" b="0" i="0" dirty="0">
              <a:solidFill>
                <a:srgbClr val="555555"/>
              </a:solidFill>
              <a:effectLst/>
              <a:latin typeface="Metric"/>
            </a:endParaRPr>
          </a:p>
          <a:p>
            <a:r>
              <a:rPr lang="en-US" b="0" i="0" dirty="0" err="1">
                <a:solidFill>
                  <a:srgbClr val="555555"/>
                </a:solidFill>
                <a:effectLst/>
                <a:latin typeface="Metric"/>
              </a:rPr>
              <a:t>Delegados</a:t>
            </a:r>
            <a:endParaRPr lang="en-US" b="0" i="0" dirty="0">
              <a:solidFill>
                <a:srgbClr val="555555"/>
              </a:solidFill>
              <a:effectLst/>
              <a:latin typeface="Metric"/>
            </a:endParaRPr>
          </a:p>
          <a:p>
            <a:r>
              <a:rPr lang="en-US" dirty="0" err="1">
                <a:solidFill>
                  <a:srgbClr val="555555"/>
                </a:solidFill>
                <a:latin typeface="Metric"/>
              </a:rPr>
              <a:t>Tipos</a:t>
            </a:r>
            <a:r>
              <a:rPr lang="en-US" dirty="0">
                <a:solidFill>
                  <a:srgbClr val="555555"/>
                </a:solidFill>
                <a:latin typeface="Metric"/>
              </a:rPr>
              <a:t> </a:t>
            </a:r>
            <a:r>
              <a:rPr lang="en-US" dirty="0" err="1">
                <a:solidFill>
                  <a:srgbClr val="555555"/>
                </a:solidFill>
                <a:latin typeface="Metric"/>
              </a:rPr>
              <a:t>Inmutables</a:t>
            </a:r>
            <a:endParaRPr lang="en-US" b="0" i="0" dirty="0">
              <a:solidFill>
                <a:srgbClr val="555555"/>
              </a:solidFill>
              <a:effectLst/>
              <a:latin typeface="Metric"/>
            </a:endParaRPr>
          </a:p>
          <a:p>
            <a:r>
              <a:rPr lang="en-US" b="0" i="0" dirty="0" err="1">
                <a:solidFill>
                  <a:srgbClr val="555555"/>
                </a:solidFill>
                <a:effectLst/>
                <a:latin typeface="Metric"/>
              </a:rPr>
              <a:t>Expresiones</a:t>
            </a:r>
            <a:r>
              <a:rPr lang="en-US" b="0" i="0" dirty="0">
                <a:solidFill>
                  <a:srgbClr val="555555"/>
                </a:solidFill>
                <a:effectLst/>
                <a:latin typeface="Metric"/>
              </a:rPr>
              <a:t> Lambda</a:t>
            </a:r>
          </a:p>
          <a:p>
            <a:r>
              <a:rPr lang="en-US" b="0" i="0" dirty="0">
                <a:solidFill>
                  <a:srgbClr val="555555"/>
                </a:solidFill>
                <a:effectLst/>
                <a:latin typeface="Metric"/>
              </a:rPr>
              <a:t>Delegates Function y Action</a:t>
            </a:r>
          </a:p>
          <a:p>
            <a:r>
              <a:rPr lang="en-US" b="0" i="0" dirty="0" err="1">
                <a:solidFill>
                  <a:srgbClr val="555555"/>
                </a:solidFill>
                <a:effectLst/>
                <a:latin typeface="Metric"/>
              </a:rPr>
              <a:t>Tipos</a:t>
            </a:r>
            <a:r>
              <a:rPr lang="en-US" b="0" i="0" dirty="0">
                <a:solidFill>
                  <a:srgbClr val="555555"/>
                </a:solidFill>
                <a:effectLst/>
                <a:latin typeface="Metric"/>
              </a:rPr>
              <a:t> </a:t>
            </a:r>
            <a:r>
              <a:rPr lang="en-US" b="0" i="0" dirty="0" err="1">
                <a:solidFill>
                  <a:srgbClr val="555555"/>
                </a:solidFill>
                <a:effectLst/>
                <a:latin typeface="Metric"/>
              </a:rPr>
              <a:t>Anónimos</a:t>
            </a:r>
            <a:endParaRPr lang="en-US" b="0" i="0" dirty="0">
              <a:solidFill>
                <a:srgbClr val="555555"/>
              </a:solidFill>
              <a:effectLst/>
              <a:latin typeface="Metric"/>
            </a:endParaRPr>
          </a:p>
        </p:txBody>
      </p:sp>
    </p:spTree>
    <p:extLst>
      <p:ext uri="{BB962C8B-B14F-4D97-AF65-F5344CB8AC3E}">
        <p14:creationId xmlns:p14="http://schemas.microsoft.com/office/powerpoint/2010/main" val="1178740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Propiedades o atributos</a:t>
            </a:r>
            <a:endParaRPr lang="es-CO" dirty="0"/>
          </a:p>
        </p:txBody>
      </p:sp>
      <p:sp>
        <p:nvSpPr>
          <p:cNvPr id="3" name="Marcador de contenido 2"/>
          <p:cNvSpPr>
            <a:spLocks noGrp="1"/>
          </p:cNvSpPr>
          <p:nvPr>
            <p:ph sz="half" idx="1"/>
          </p:nvPr>
        </p:nvSpPr>
        <p:spPr>
          <a:xfrm>
            <a:off x="769654" y="1948333"/>
            <a:ext cx="5872480" cy="2807758"/>
          </a:xfrm>
        </p:spPr>
        <p:txBody>
          <a:bodyPr>
            <a:normAutofit/>
          </a:bodyPr>
          <a:lstStyle/>
          <a:p>
            <a:r>
              <a:rPr lang="es-ES" sz="1800" dirty="0"/>
              <a:t>Define la estructura de la clase y sus correspondientes objetos</a:t>
            </a:r>
          </a:p>
          <a:p>
            <a:r>
              <a:rPr lang="es-ES" sz="1800" dirty="0"/>
              <a:t>Define: el valor de un dato para los objetos pertenecientes a esa clase</a:t>
            </a:r>
          </a:p>
          <a:p>
            <a:r>
              <a:rPr lang="es-ES" sz="1800" dirty="0"/>
              <a:t>Los atributos corresponden a sustantivos y sus valores pueden ser sustantivos o adjetivos</a:t>
            </a:r>
          </a:p>
          <a:p>
            <a:r>
              <a:rPr lang="es-ES" sz="1800" dirty="0"/>
              <a:t>Los valores pueden ser diferentes o iguales para los diferentes objetos de una clase</a:t>
            </a:r>
          </a:p>
        </p:txBody>
      </p:sp>
      <p:sp>
        <p:nvSpPr>
          <p:cNvPr id="4" name="Marcador de contenido 3"/>
          <p:cNvSpPr>
            <a:spLocks noGrp="1"/>
          </p:cNvSpPr>
          <p:nvPr>
            <p:ph sz="half" idx="2"/>
          </p:nvPr>
        </p:nvSpPr>
        <p:spPr>
          <a:xfrm>
            <a:off x="6908800" y="1730982"/>
            <a:ext cx="6666763" cy="3145818"/>
          </a:xfrm>
        </p:spPr>
        <p:txBody>
          <a:bodyPr>
            <a:noAutofit/>
          </a:bodyPr>
          <a:lstStyle/>
          <a:p>
            <a:pPr marL="0" indent="0">
              <a:buNone/>
            </a:pPr>
            <a:r>
              <a:rPr lang="es-ES" sz="1800" dirty="0">
                <a:solidFill>
                  <a:schemeClr val="bg1">
                    <a:lumMod val="85000"/>
                  </a:schemeClr>
                </a:solidFill>
              </a:rPr>
              <a:t>Clase:</a:t>
            </a:r>
            <a:r>
              <a:rPr lang="es-ES" sz="1800" dirty="0"/>
              <a:t> Persona</a:t>
            </a:r>
          </a:p>
          <a:p>
            <a:pPr marL="0" indent="0">
              <a:buNone/>
            </a:pPr>
            <a:r>
              <a:rPr lang="es-ES" sz="1800" dirty="0">
                <a:solidFill>
                  <a:schemeClr val="bg1">
                    <a:lumMod val="85000"/>
                  </a:schemeClr>
                </a:solidFill>
              </a:rPr>
              <a:t>Atributos:</a:t>
            </a:r>
            <a:r>
              <a:rPr lang="es-ES" sz="1800" dirty="0"/>
              <a:t> Estatura, Peso, Edad, </a:t>
            </a:r>
            <a:r>
              <a:rPr lang="es-ES" sz="1800" dirty="0" err="1"/>
              <a:t>MasaCorporal</a:t>
            </a:r>
            <a:r>
              <a:rPr lang="es-ES" sz="1800" dirty="0"/>
              <a:t>, </a:t>
            </a:r>
            <a:r>
              <a:rPr lang="es-ES" sz="1800" dirty="0">
                <a:solidFill>
                  <a:srgbClr val="FF0000"/>
                </a:solidFill>
              </a:rPr>
              <a:t>Color</a:t>
            </a:r>
            <a:r>
              <a:rPr lang="es-ES" sz="1800" dirty="0"/>
              <a:t>, Sexo</a:t>
            </a:r>
          </a:p>
          <a:p>
            <a:pPr marL="0" indent="0">
              <a:buNone/>
            </a:pPr>
            <a:endParaRPr lang="es-ES" sz="1800" dirty="0"/>
          </a:p>
          <a:p>
            <a:pPr marL="0" indent="0">
              <a:buNone/>
            </a:pPr>
            <a:r>
              <a:rPr lang="es-ES" sz="1800" dirty="0">
                <a:solidFill>
                  <a:schemeClr val="bg1">
                    <a:lumMod val="85000"/>
                  </a:schemeClr>
                </a:solidFill>
              </a:rPr>
              <a:t>Clase:</a:t>
            </a:r>
            <a:r>
              <a:rPr lang="es-ES" sz="1800" dirty="0"/>
              <a:t> Automóvil</a:t>
            </a:r>
          </a:p>
          <a:p>
            <a:pPr marL="0" indent="0">
              <a:buNone/>
            </a:pPr>
            <a:r>
              <a:rPr lang="es-ES" sz="1800" dirty="0">
                <a:solidFill>
                  <a:schemeClr val="bg1">
                    <a:lumMod val="85000"/>
                  </a:schemeClr>
                </a:solidFill>
              </a:rPr>
              <a:t>Atributos:</a:t>
            </a:r>
            <a:r>
              <a:rPr lang="es-ES" sz="1800" dirty="0"/>
              <a:t> </a:t>
            </a:r>
            <a:r>
              <a:rPr lang="es-ES" sz="1800" dirty="0" err="1"/>
              <a:t>CilindrajeMotor</a:t>
            </a:r>
            <a:r>
              <a:rPr lang="es-ES" sz="1800" dirty="0"/>
              <a:t>, </a:t>
            </a:r>
            <a:r>
              <a:rPr lang="es-ES" sz="1800" dirty="0" err="1"/>
              <a:t>Nro</a:t>
            </a:r>
            <a:r>
              <a:rPr lang="es-ES" sz="1800" dirty="0"/>
              <a:t> Chasis, </a:t>
            </a:r>
            <a:r>
              <a:rPr lang="es-ES" sz="1800" dirty="0">
                <a:solidFill>
                  <a:srgbClr val="FF0000"/>
                </a:solidFill>
              </a:rPr>
              <a:t>Color</a:t>
            </a:r>
            <a:r>
              <a:rPr lang="es-ES" sz="1800" dirty="0"/>
              <a:t>, </a:t>
            </a:r>
            <a:r>
              <a:rPr lang="es-ES" sz="1800" dirty="0" err="1"/>
              <a:t>CantidadPuertas</a:t>
            </a:r>
            <a:r>
              <a:rPr lang="es-ES" sz="1800" dirty="0"/>
              <a:t>, Altura, </a:t>
            </a:r>
            <a:r>
              <a:rPr lang="es-ES" sz="1800" dirty="0" err="1"/>
              <a:t>PotenciaMotor</a:t>
            </a:r>
            <a:endParaRPr lang="es-ES" sz="1800" dirty="0"/>
          </a:p>
          <a:p>
            <a:pPr marL="0" indent="0">
              <a:buNone/>
            </a:pPr>
            <a:endParaRPr lang="es-ES" sz="1800" dirty="0"/>
          </a:p>
          <a:p>
            <a:pPr marL="0" indent="0">
              <a:buNone/>
            </a:pPr>
            <a:r>
              <a:rPr lang="es-ES" sz="1800" dirty="0">
                <a:solidFill>
                  <a:schemeClr val="bg1">
                    <a:lumMod val="85000"/>
                  </a:schemeClr>
                </a:solidFill>
              </a:rPr>
              <a:t>Clase:</a:t>
            </a:r>
            <a:r>
              <a:rPr lang="es-ES" sz="1800" dirty="0"/>
              <a:t> Pelota</a:t>
            </a:r>
          </a:p>
          <a:p>
            <a:pPr marL="0" indent="0">
              <a:buNone/>
            </a:pPr>
            <a:r>
              <a:rPr lang="es-ES" sz="1800" dirty="0">
                <a:solidFill>
                  <a:schemeClr val="bg1">
                    <a:lumMod val="85000"/>
                  </a:schemeClr>
                </a:solidFill>
              </a:rPr>
              <a:t>Atributos:</a:t>
            </a:r>
            <a:r>
              <a:rPr lang="es-ES" sz="1800" dirty="0"/>
              <a:t> Tamaño, Material, </a:t>
            </a:r>
            <a:r>
              <a:rPr lang="es-ES" sz="1800" dirty="0">
                <a:solidFill>
                  <a:srgbClr val="FF0000"/>
                </a:solidFill>
              </a:rPr>
              <a:t>Color</a:t>
            </a:r>
            <a:endParaRPr lang="es-CO" sz="1800" dirty="0">
              <a:solidFill>
                <a:srgbClr val="FF0000"/>
              </a:solidFill>
            </a:endParaRPr>
          </a:p>
        </p:txBody>
      </p:sp>
      <p:sp>
        <p:nvSpPr>
          <p:cNvPr id="6" name="CuadroTexto 5">
            <a:extLst>
              <a:ext uri="{FF2B5EF4-FFF2-40B4-BE49-F238E27FC236}">
                <a16:creationId xmlns:a16="http://schemas.microsoft.com/office/drawing/2014/main" id="{BFE11638-9D4E-4E10-85BD-21685AB8B13F}"/>
              </a:ext>
            </a:extLst>
          </p:cNvPr>
          <p:cNvSpPr txBox="1"/>
          <p:nvPr/>
        </p:nvSpPr>
        <p:spPr>
          <a:xfrm>
            <a:off x="754681" y="5154313"/>
            <a:ext cx="12656518" cy="2154436"/>
          </a:xfrm>
          <a:prstGeom prst="rect">
            <a:avLst/>
          </a:prstGeom>
          <a:noFill/>
        </p:spPr>
        <p:txBody>
          <a:bodyPr wrap="square">
            <a:spAutoFit/>
          </a:bodyPr>
          <a:lstStyle/>
          <a:p>
            <a:r>
              <a:rPr lang="es-CO" dirty="0">
                <a:latin typeface="Flama Condensed Light" panose="02000000000000000000"/>
              </a:rPr>
              <a:t>Los atributos pueden ser:</a:t>
            </a:r>
          </a:p>
          <a:p>
            <a:pPr marL="285750" indent="-285750">
              <a:buFont typeface="Arial" panose="020B0604020202020204" pitchFamily="34" charset="0"/>
              <a:buChar char="•"/>
            </a:pPr>
            <a:r>
              <a:rPr lang="es-CO" sz="1600" dirty="0">
                <a:latin typeface="Flama Condensed Light" panose="02000000000000000000"/>
              </a:rPr>
              <a:t>De datos: por ejemplo, nombre, la potencia del motor, la cantidad de cambios de una bicicleta. Los cambia el usuario a través de mecanismos para ello.</a:t>
            </a:r>
          </a:p>
          <a:p>
            <a:pPr marL="285750" indent="-285750">
              <a:buFont typeface="Arial" panose="020B0604020202020204" pitchFamily="34" charset="0"/>
              <a:buChar char="•"/>
            </a:pPr>
            <a:endParaRPr lang="es-CO" sz="1600" dirty="0">
              <a:latin typeface="Flama Condensed Light" panose="02000000000000000000"/>
            </a:endParaRPr>
          </a:p>
          <a:p>
            <a:pPr marL="285750" indent="-285750">
              <a:buFont typeface="Arial" panose="020B0604020202020204" pitchFamily="34" charset="0"/>
              <a:buChar char="•"/>
            </a:pPr>
            <a:r>
              <a:rPr lang="es-CO" sz="1600" dirty="0">
                <a:latin typeface="Flama Condensed Light" panose="02000000000000000000"/>
              </a:rPr>
              <a:t>De estado: por ejemplo, cambio actual, abierto. Los cambian los métodos de manera exclusiva.</a:t>
            </a:r>
          </a:p>
          <a:p>
            <a:pPr marL="285750" indent="-285750">
              <a:buFont typeface="Arial" panose="020B0604020202020204" pitchFamily="34" charset="0"/>
              <a:buChar char="•"/>
            </a:pPr>
            <a:endParaRPr lang="es-CO" sz="1600" dirty="0">
              <a:latin typeface="Flama Condensed Light" panose="02000000000000000000"/>
            </a:endParaRPr>
          </a:p>
          <a:p>
            <a:pPr marL="285750" indent="-285750">
              <a:buFont typeface="Arial" panose="020B0604020202020204" pitchFamily="34" charset="0"/>
              <a:buChar char="•"/>
            </a:pPr>
            <a:r>
              <a:rPr lang="es-CO" sz="1600" dirty="0">
                <a:latin typeface="Flama Condensed Light" panose="02000000000000000000"/>
              </a:rPr>
              <a:t>De proyecto: por ejemplo, el valor de la entrada de un parque, el porcentaje de descuento para los clientes VIP. Los definen las reglas de negocio de una organización. </a:t>
            </a:r>
          </a:p>
        </p:txBody>
      </p:sp>
    </p:spTree>
    <p:extLst>
      <p:ext uri="{BB962C8B-B14F-4D97-AF65-F5344CB8AC3E}">
        <p14:creationId xmlns:p14="http://schemas.microsoft.com/office/powerpoint/2010/main" val="94324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6"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382965-3B10-45AE-8E19-293521F46807}"/>
              </a:ext>
            </a:extLst>
          </p:cNvPr>
          <p:cNvSpPr>
            <a:spLocks noGrp="1"/>
          </p:cNvSpPr>
          <p:nvPr>
            <p:ph type="title"/>
          </p:nvPr>
        </p:nvSpPr>
        <p:spPr>
          <a:xfrm>
            <a:off x="1554480" y="722697"/>
            <a:ext cx="11606784" cy="705243"/>
          </a:xfrm>
        </p:spPr>
        <p:txBody>
          <a:bodyPr>
            <a:normAutofit fontScale="90000"/>
          </a:bodyPr>
          <a:lstStyle/>
          <a:p>
            <a:r>
              <a:rPr lang="es-ES" dirty="0"/>
              <a:t>Expresión condicional ternaria</a:t>
            </a:r>
            <a:endParaRPr lang="es-CO" dirty="0"/>
          </a:p>
        </p:txBody>
      </p:sp>
      <p:sp>
        <p:nvSpPr>
          <p:cNvPr id="5" name="Marcador de contenido 4">
            <a:extLst>
              <a:ext uri="{FF2B5EF4-FFF2-40B4-BE49-F238E27FC236}">
                <a16:creationId xmlns:a16="http://schemas.microsoft.com/office/drawing/2014/main" id="{87006B5A-37CA-4389-8625-93D4195E07BF}"/>
              </a:ext>
            </a:extLst>
          </p:cNvPr>
          <p:cNvSpPr>
            <a:spLocks noGrp="1"/>
          </p:cNvSpPr>
          <p:nvPr>
            <p:ph idx="1"/>
          </p:nvPr>
        </p:nvSpPr>
        <p:spPr>
          <a:xfrm>
            <a:off x="1105408" y="1887954"/>
            <a:ext cx="11606784" cy="4725048"/>
          </a:xfrm>
        </p:spPr>
        <p:txBody>
          <a:bodyPr>
            <a:normAutofit fontScale="92500" lnSpcReduction="10000"/>
          </a:bodyPr>
          <a:lstStyle/>
          <a:p>
            <a:r>
              <a:rPr lang="es-CO" dirty="0"/>
              <a:t>Operador </a:t>
            </a:r>
            <a:r>
              <a:rPr lang="es-CO" dirty="0">
                <a:latin typeface="Sans Serif Collection" panose="020B0502040504020204" pitchFamily="34" charset="0"/>
                <a:ea typeface="Sans Serif Collection" panose="020B0502040504020204" pitchFamily="34" charset="0"/>
                <a:cs typeface="Sans Serif Collection" panose="020B0502040504020204" pitchFamily="34" charset="0"/>
              </a:rPr>
              <a:t>? :</a:t>
            </a:r>
          </a:p>
          <a:p>
            <a:r>
              <a:rPr lang="es-ES" dirty="0"/>
              <a:t>Evalúa una expresión booleana y devuelve el resultado de una de las dos </a:t>
            </a:r>
            <a:r>
              <a:rPr lang="es-ES" u="sng" dirty="0">
                <a:solidFill>
                  <a:srgbClr val="C00000"/>
                </a:solidFill>
              </a:rPr>
              <a:t>expresiones</a:t>
            </a:r>
            <a:r>
              <a:rPr lang="es-ES" dirty="0"/>
              <a:t> , en función de que condición se evalúe como true (</a:t>
            </a:r>
            <a:r>
              <a:rPr lang="es-ES" i="1" dirty="0">
                <a:solidFill>
                  <a:schemeClr val="bg1">
                    <a:lumMod val="75000"/>
                  </a:schemeClr>
                </a:solidFill>
              </a:rPr>
              <a:t>consecuente</a:t>
            </a:r>
            <a:r>
              <a:rPr lang="es-ES" dirty="0"/>
              <a:t>) o false (</a:t>
            </a:r>
            <a:r>
              <a:rPr lang="es-ES" i="1" dirty="0">
                <a:solidFill>
                  <a:schemeClr val="bg1">
                    <a:lumMod val="75000"/>
                  </a:schemeClr>
                </a:solidFill>
              </a:rPr>
              <a:t>alternativa</a:t>
            </a:r>
            <a:r>
              <a:rPr lang="es-ES" dirty="0"/>
              <a:t>).</a:t>
            </a:r>
          </a:p>
          <a:p>
            <a:r>
              <a:rPr lang="es-ES" dirty="0"/>
              <a:t>La sintaxis es:</a:t>
            </a:r>
          </a:p>
          <a:p>
            <a:pPr marL="518145" lvl="1" indent="0">
              <a:buNone/>
            </a:pPr>
            <a:r>
              <a:rPr lang="es-ES" dirty="0"/>
              <a:t>condicional </a:t>
            </a:r>
            <a:r>
              <a:rPr lang="es-ES" dirty="0">
                <a:latin typeface="Sans Serif Collection" panose="020B0502040504020204" pitchFamily="34" charset="0"/>
                <a:ea typeface="Sans Serif Collection" panose="020B0502040504020204" pitchFamily="34" charset="0"/>
                <a:cs typeface="Sans Serif Collection" panose="020B0502040504020204" pitchFamily="34" charset="0"/>
              </a:rPr>
              <a:t>?</a:t>
            </a:r>
            <a:r>
              <a:rPr lang="es-ES" dirty="0"/>
              <a:t> consecuente </a:t>
            </a:r>
            <a:r>
              <a:rPr lang="es-ES" dirty="0">
                <a:latin typeface="Sans Serif Collection" panose="020B0502040504020204" pitchFamily="34" charset="0"/>
                <a:ea typeface="Sans Serif Collection" panose="020B0502040504020204" pitchFamily="34" charset="0"/>
                <a:cs typeface="Sans Serif Collection" panose="020B0502040504020204" pitchFamily="34" charset="0"/>
              </a:rPr>
              <a:t>:</a:t>
            </a:r>
            <a:r>
              <a:rPr lang="es-ES" dirty="0"/>
              <a:t> alternativa</a:t>
            </a:r>
          </a:p>
          <a:p>
            <a:r>
              <a:rPr lang="es-CO" dirty="0"/>
              <a:t>Usos:</a:t>
            </a:r>
          </a:p>
          <a:p>
            <a:pPr lvl="1"/>
            <a:r>
              <a:rPr lang="es-CO" dirty="0"/>
              <a:t>Simplificar el código del </a:t>
            </a:r>
            <a:r>
              <a:rPr lang="es-CO" dirty="0" err="1"/>
              <a:t>if</a:t>
            </a:r>
            <a:r>
              <a:rPr lang="es-CO" dirty="0"/>
              <a:t>:</a:t>
            </a:r>
          </a:p>
          <a:p>
            <a:pPr marL="0" indent="0">
              <a:buNone/>
            </a:pPr>
            <a:r>
              <a:rPr lang="es-CO" sz="2040" dirty="0">
                <a:solidFill>
                  <a:srgbClr val="0000FF"/>
                </a:solidFill>
                <a:latin typeface="Cascadia Mono" panose="020B0609020000020004" pitchFamily="49" charset="0"/>
              </a:rPr>
              <a:t>	</a:t>
            </a:r>
            <a:r>
              <a:rPr lang="es-CO" sz="2040" dirty="0" err="1">
                <a:solidFill>
                  <a:srgbClr val="0000FF"/>
                </a:solidFill>
                <a:latin typeface="Cascadia Mono" panose="020B0609020000020004" pitchFamily="49" charset="0"/>
              </a:rPr>
              <a:t>bool</a:t>
            </a:r>
            <a:r>
              <a:rPr lang="es-CO" sz="2040" dirty="0">
                <a:solidFill>
                  <a:srgbClr val="000000"/>
                </a:solidFill>
                <a:latin typeface="Cascadia Mono" panose="020B0609020000020004" pitchFamily="49" charset="0"/>
              </a:rPr>
              <a:t> sw_1 = </a:t>
            </a:r>
            <a:r>
              <a:rPr lang="es-CO" sz="2040" dirty="0">
                <a:solidFill>
                  <a:srgbClr val="0000FF"/>
                </a:solidFill>
                <a:latin typeface="Cascadia Mono" panose="020B0609020000020004" pitchFamily="49" charset="0"/>
              </a:rPr>
              <a:t>false</a:t>
            </a:r>
            <a:r>
              <a:rPr lang="es-CO" sz="2040" dirty="0">
                <a:solidFill>
                  <a:srgbClr val="000000"/>
                </a:solidFill>
                <a:latin typeface="Cascadia Mono" panose="020B0609020000020004" pitchFamily="49" charset="0"/>
              </a:rPr>
              <a:t>;</a:t>
            </a:r>
          </a:p>
          <a:p>
            <a:pPr marL="0" indent="0">
              <a:buNone/>
            </a:pPr>
            <a:r>
              <a:rPr lang="es-CO" sz="2040" dirty="0">
                <a:solidFill>
                  <a:srgbClr val="000000"/>
                </a:solidFill>
                <a:latin typeface="Cascadia Mono" panose="020B0609020000020004" pitchFamily="49" charset="0"/>
              </a:rPr>
              <a:t>      	</a:t>
            </a:r>
            <a:r>
              <a:rPr lang="es-CO" sz="2040" dirty="0" err="1">
                <a:solidFill>
                  <a:srgbClr val="0000FF"/>
                </a:solidFill>
                <a:latin typeface="Cascadia Mono" panose="020B0609020000020004" pitchFamily="49" charset="0"/>
              </a:rPr>
              <a:t>string</a:t>
            </a:r>
            <a:r>
              <a:rPr lang="es-CO" sz="2040" dirty="0">
                <a:solidFill>
                  <a:srgbClr val="000000"/>
                </a:solidFill>
                <a:latin typeface="Cascadia Mono" panose="020B0609020000020004" pitchFamily="49" charset="0"/>
              </a:rPr>
              <a:t> </a:t>
            </a:r>
            <a:r>
              <a:rPr lang="es-CO" sz="2040" dirty="0" err="1">
                <a:solidFill>
                  <a:srgbClr val="000000"/>
                </a:solidFill>
                <a:latin typeface="Cascadia Mono" panose="020B0609020000020004" pitchFamily="49" charset="0"/>
              </a:rPr>
              <a:t>estado_txt</a:t>
            </a:r>
            <a:r>
              <a:rPr lang="es-CO" sz="2040" dirty="0">
                <a:solidFill>
                  <a:srgbClr val="000000"/>
                </a:solidFill>
                <a:latin typeface="Cascadia Mono" panose="020B0609020000020004" pitchFamily="49" charset="0"/>
              </a:rPr>
              <a:t> = !sw_1 ? </a:t>
            </a:r>
            <a:r>
              <a:rPr lang="es-CO" sz="2040" dirty="0">
                <a:solidFill>
                  <a:srgbClr val="A31515"/>
                </a:solidFill>
                <a:latin typeface="Cascadia Mono" panose="020B0609020000020004" pitchFamily="49" charset="0"/>
              </a:rPr>
              <a:t>"Apagado"</a:t>
            </a:r>
            <a:r>
              <a:rPr lang="es-CO" sz="2040" dirty="0">
                <a:solidFill>
                  <a:srgbClr val="000000"/>
                </a:solidFill>
                <a:latin typeface="Cascadia Mono" panose="020B0609020000020004" pitchFamily="49" charset="0"/>
              </a:rPr>
              <a:t> : </a:t>
            </a:r>
            <a:r>
              <a:rPr lang="es-CO" sz="2040" dirty="0">
                <a:solidFill>
                  <a:srgbClr val="A31515"/>
                </a:solidFill>
                <a:latin typeface="Cascadia Mono" panose="020B0609020000020004" pitchFamily="49" charset="0"/>
              </a:rPr>
              <a:t>"Encendido"</a:t>
            </a:r>
            <a:r>
              <a:rPr lang="es-CO" sz="2040" dirty="0">
                <a:solidFill>
                  <a:srgbClr val="000000"/>
                </a:solidFill>
                <a:latin typeface="Cascadia Mono" panose="020B0609020000020004" pitchFamily="49" charset="0"/>
              </a:rPr>
              <a:t>;</a:t>
            </a:r>
          </a:p>
          <a:p>
            <a:pPr lvl="1"/>
            <a:r>
              <a:rPr lang="es-CO" dirty="0"/>
              <a:t>Utilizarla en expresiones Lambda</a:t>
            </a:r>
          </a:p>
        </p:txBody>
      </p:sp>
    </p:spTree>
    <p:extLst>
      <p:ext uri="{BB962C8B-B14F-4D97-AF65-F5344CB8AC3E}">
        <p14:creationId xmlns:p14="http://schemas.microsoft.com/office/powerpoint/2010/main" val="36182903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6A8497-BBF5-43C2-84E3-A30DDA823459}"/>
              </a:ext>
            </a:extLst>
          </p:cNvPr>
          <p:cNvSpPr>
            <a:spLocks noGrp="1"/>
          </p:cNvSpPr>
          <p:nvPr>
            <p:ph type="title"/>
          </p:nvPr>
        </p:nvSpPr>
        <p:spPr>
          <a:xfrm>
            <a:off x="704516" y="737969"/>
            <a:ext cx="12408569" cy="1089227"/>
          </a:xfrm>
        </p:spPr>
        <p:txBody>
          <a:bodyPr>
            <a:noAutofit/>
          </a:bodyPr>
          <a:lstStyle/>
          <a:p>
            <a:r>
              <a:rPr lang="es-ES" sz="3173" dirty="0"/>
              <a:t>Ejemplo: expresión condicional ternaria</a:t>
            </a:r>
            <a:endParaRPr lang="es-CO" sz="3173" dirty="0"/>
          </a:p>
        </p:txBody>
      </p:sp>
      <p:pic>
        <p:nvPicPr>
          <p:cNvPr id="5" name="Imagen 4">
            <a:extLst>
              <a:ext uri="{FF2B5EF4-FFF2-40B4-BE49-F238E27FC236}">
                <a16:creationId xmlns:a16="http://schemas.microsoft.com/office/drawing/2014/main" id="{CC4FD1B8-45F2-4122-A96B-6558AF982459}"/>
              </a:ext>
            </a:extLst>
          </p:cNvPr>
          <p:cNvPicPr>
            <a:picLocks noChangeAspect="1"/>
          </p:cNvPicPr>
          <p:nvPr/>
        </p:nvPicPr>
        <p:blipFill>
          <a:blip r:embed="rId2"/>
          <a:stretch>
            <a:fillRect/>
          </a:stretch>
        </p:blipFill>
        <p:spPr>
          <a:xfrm>
            <a:off x="1822689" y="2779586"/>
            <a:ext cx="10172219" cy="2538371"/>
          </a:xfrm>
          <a:prstGeom prst="rect">
            <a:avLst/>
          </a:prstGeom>
        </p:spPr>
      </p:pic>
    </p:spTree>
    <p:extLst>
      <p:ext uri="{BB962C8B-B14F-4D97-AF65-F5344CB8AC3E}">
        <p14:creationId xmlns:p14="http://schemas.microsoft.com/office/powerpoint/2010/main" val="115911616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4DE9057-E5C7-4672-8250-9758BDE99808}"/>
              </a:ext>
            </a:extLst>
          </p:cNvPr>
          <p:cNvSpPr>
            <a:spLocks noGrp="1"/>
          </p:cNvSpPr>
          <p:nvPr>
            <p:ph type="title"/>
          </p:nvPr>
        </p:nvSpPr>
        <p:spPr>
          <a:xfrm>
            <a:off x="1554480" y="901599"/>
            <a:ext cx="11606784" cy="721554"/>
          </a:xfrm>
        </p:spPr>
        <p:txBody>
          <a:bodyPr>
            <a:normAutofit fontScale="90000"/>
          </a:bodyPr>
          <a:lstStyle/>
          <a:p>
            <a:r>
              <a:rPr lang="es-ES" dirty="0"/>
              <a:t>Expresiones lambda</a:t>
            </a:r>
            <a:endParaRPr lang="es-CO" dirty="0"/>
          </a:p>
        </p:txBody>
      </p:sp>
      <p:sp>
        <p:nvSpPr>
          <p:cNvPr id="3" name="Marcador de contenido 2">
            <a:extLst>
              <a:ext uri="{FF2B5EF4-FFF2-40B4-BE49-F238E27FC236}">
                <a16:creationId xmlns:a16="http://schemas.microsoft.com/office/drawing/2014/main" id="{EA037FD4-861F-462C-8B66-D5C5A4B44326}"/>
              </a:ext>
            </a:extLst>
          </p:cNvPr>
          <p:cNvSpPr>
            <a:spLocks noGrp="1"/>
          </p:cNvSpPr>
          <p:nvPr>
            <p:ph idx="1"/>
          </p:nvPr>
        </p:nvSpPr>
        <p:spPr>
          <a:xfrm>
            <a:off x="1554481" y="1819553"/>
            <a:ext cx="11606784" cy="1089634"/>
          </a:xfrm>
        </p:spPr>
        <p:txBody>
          <a:bodyPr/>
          <a:lstStyle/>
          <a:p>
            <a:r>
              <a:rPr lang="es-ES" sz="2040" dirty="0">
                <a:solidFill>
                  <a:srgbClr val="000000"/>
                </a:solidFill>
                <a:latin typeface="Calibri" panose="020F0502020204030204" pitchFamily="34" charset="0"/>
              </a:rPr>
              <a:t>Es una forma concisa, corta o simplificada de definir métodos anónimos.</a:t>
            </a:r>
          </a:p>
          <a:p>
            <a:r>
              <a:rPr lang="es-ES" sz="2040" dirty="0">
                <a:solidFill>
                  <a:srgbClr val="000000"/>
                </a:solidFill>
                <a:latin typeface="Calibri" panose="020F0502020204030204" pitchFamily="34" charset="0"/>
              </a:rPr>
              <a:t>Puede contener expresiones e instrucciones.</a:t>
            </a:r>
          </a:p>
        </p:txBody>
      </p:sp>
      <p:sp>
        <p:nvSpPr>
          <p:cNvPr id="4" name="Marcador de contenido 2">
            <a:extLst>
              <a:ext uri="{FF2B5EF4-FFF2-40B4-BE49-F238E27FC236}">
                <a16:creationId xmlns:a16="http://schemas.microsoft.com/office/drawing/2014/main" id="{FBC632B1-84FC-42E5-96A6-DE0075FB301A}"/>
              </a:ext>
            </a:extLst>
          </p:cNvPr>
          <p:cNvSpPr txBox="1">
            <a:spLocks/>
          </p:cNvSpPr>
          <p:nvPr/>
        </p:nvSpPr>
        <p:spPr>
          <a:xfrm>
            <a:off x="1554481" y="3077371"/>
            <a:ext cx="4938127" cy="3013630"/>
          </a:xfrm>
          <a:prstGeom prst="rect">
            <a:avLst/>
          </a:prstGeom>
        </p:spPr>
        <p:style>
          <a:lnRef idx="2">
            <a:schemeClr val="dk1"/>
          </a:lnRef>
          <a:fillRef idx="1">
            <a:schemeClr val="lt1"/>
          </a:fillRef>
          <a:effectRef idx="0">
            <a:schemeClr val="dk1"/>
          </a:effectRef>
          <a:fontRef idx="minor">
            <a:schemeClr val="dk1"/>
          </a:fontRef>
        </p:style>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sz="2040" dirty="0">
                <a:solidFill>
                  <a:srgbClr val="000000"/>
                </a:solidFill>
                <a:latin typeface="Calibri" panose="020F0502020204030204" pitchFamily="34" charset="0"/>
              </a:rPr>
              <a:t>Elementos de una Función o Método</a:t>
            </a:r>
          </a:p>
          <a:p>
            <a:pPr lvl="1"/>
            <a:r>
              <a:rPr lang="es-ES" sz="2040" dirty="0">
                <a:solidFill>
                  <a:srgbClr val="000000"/>
                </a:solidFill>
                <a:latin typeface="Calibri" panose="020F0502020204030204" pitchFamily="34" charset="0"/>
              </a:rPr>
              <a:t>Tipo de retorno</a:t>
            </a:r>
          </a:p>
          <a:p>
            <a:pPr lvl="1"/>
            <a:r>
              <a:rPr lang="es-ES" sz="2040" dirty="0">
                <a:solidFill>
                  <a:srgbClr val="000000"/>
                </a:solidFill>
                <a:latin typeface="Calibri" panose="020F0502020204030204" pitchFamily="34" charset="0"/>
              </a:rPr>
              <a:t>Nombre</a:t>
            </a:r>
          </a:p>
          <a:p>
            <a:pPr lvl="1"/>
            <a:r>
              <a:rPr lang="es-ES" sz="2040" dirty="0">
                <a:solidFill>
                  <a:srgbClr val="000000"/>
                </a:solidFill>
                <a:latin typeface="Calibri" panose="020F0502020204030204" pitchFamily="34" charset="0"/>
              </a:rPr>
              <a:t>Lista de parámetros o argumentos</a:t>
            </a:r>
          </a:p>
          <a:p>
            <a:pPr lvl="1"/>
            <a:r>
              <a:rPr lang="es-ES" sz="2040" dirty="0">
                <a:solidFill>
                  <a:srgbClr val="000000"/>
                </a:solidFill>
                <a:latin typeface="Calibri" panose="020F0502020204030204" pitchFamily="34" charset="0"/>
              </a:rPr>
              <a:t>Cuerpo con las instrucciones del método</a:t>
            </a:r>
          </a:p>
        </p:txBody>
      </p:sp>
      <p:sp>
        <p:nvSpPr>
          <p:cNvPr id="5" name="Marcador de contenido 2">
            <a:extLst>
              <a:ext uri="{FF2B5EF4-FFF2-40B4-BE49-F238E27FC236}">
                <a16:creationId xmlns:a16="http://schemas.microsoft.com/office/drawing/2014/main" id="{BC1EBABE-1A10-4E16-87B4-6608F9D19036}"/>
              </a:ext>
            </a:extLst>
          </p:cNvPr>
          <p:cNvSpPr txBox="1">
            <a:spLocks/>
          </p:cNvSpPr>
          <p:nvPr/>
        </p:nvSpPr>
        <p:spPr>
          <a:xfrm>
            <a:off x="7757834" y="3002457"/>
            <a:ext cx="4938127" cy="301363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sz="2040" dirty="0">
                <a:solidFill>
                  <a:schemeClr val="bg1"/>
                </a:solidFill>
                <a:latin typeface="Calibri" panose="020F0502020204030204" pitchFamily="34" charset="0"/>
              </a:rPr>
              <a:t>Elementos Expresiones Lambda</a:t>
            </a:r>
          </a:p>
          <a:p>
            <a:pPr lvl="1"/>
            <a:r>
              <a:rPr lang="es-ES" sz="2040" dirty="0">
                <a:solidFill>
                  <a:schemeClr val="bg1"/>
                </a:solidFill>
                <a:latin typeface="Calibri" panose="020F0502020204030204" pitchFamily="34" charset="0"/>
              </a:rPr>
              <a:t>Tipo de retorno (en ocasiones inferido por el contexto donde se usa)</a:t>
            </a:r>
          </a:p>
          <a:p>
            <a:pPr lvl="1"/>
            <a:r>
              <a:rPr lang="es-ES" sz="2040" dirty="0">
                <a:solidFill>
                  <a:schemeClr val="bg1"/>
                </a:solidFill>
                <a:latin typeface="Calibri" panose="020F0502020204030204" pitchFamily="34" charset="0"/>
              </a:rPr>
              <a:t>Lista de parámetros o argumentos</a:t>
            </a:r>
          </a:p>
          <a:p>
            <a:pPr lvl="1"/>
            <a:r>
              <a:rPr lang="es-ES" sz="2040" dirty="0">
                <a:solidFill>
                  <a:schemeClr val="bg1"/>
                </a:solidFill>
                <a:latin typeface="Calibri" panose="020F0502020204030204" pitchFamily="34" charset="0"/>
              </a:rPr>
              <a:t>Expresión o cuerpo con las instrucciones del método</a:t>
            </a:r>
          </a:p>
        </p:txBody>
      </p:sp>
      <p:sp>
        <p:nvSpPr>
          <p:cNvPr id="6" name="CuadroTexto 5">
            <a:extLst>
              <a:ext uri="{FF2B5EF4-FFF2-40B4-BE49-F238E27FC236}">
                <a16:creationId xmlns:a16="http://schemas.microsoft.com/office/drawing/2014/main" id="{F4344C1C-4CCE-488A-9F8B-8E9CA6DEACCF}"/>
              </a:ext>
            </a:extLst>
          </p:cNvPr>
          <p:cNvSpPr txBox="1"/>
          <p:nvPr/>
        </p:nvSpPr>
        <p:spPr>
          <a:xfrm>
            <a:off x="1554481" y="6542550"/>
            <a:ext cx="2977675" cy="406265"/>
          </a:xfrm>
          <a:prstGeom prst="rect">
            <a:avLst/>
          </a:prstGeom>
          <a:noFill/>
        </p:spPr>
        <p:txBody>
          <a:bodyPr wrap="none" rtlCol="0">
            <a:spAutoFit/>
          </a:bodyPr>
          <a:lstStyle/>
          <a:p>
            <a:r>
              <a:rPr lang="es-ES" sz="2040" dirty="0"/>
              <a:t>OPERADOR PRINCIPAL ES: </a:t>
            </a:r>
            <a:endParaRPr lang="es-CO" sz="2040" dirty="0"/>
          </a:p>
        </p:txBody>
      </p:sp>
      <p:sp>
        <p:nvSpPr>
          <p:cNvPr id="8" name="CuadroTexto 7">
            <a:extLst>
              <a:ext uri="{FF2B5EF4-FFF2-40B4-BE49-F238E27FC236}">
                <a16:creationId xmlns:a16="http://schemas.microsoft.com/office/drawing/2014/main" id="{2ECB9EF6-B4BE-4D8E-941C-FBB81B7D8CA1}"/>
              </a:ext>
            </a:extLst>
          </p:cNvPr>
          <p:cNvSpPr txBox="1"/>
          <p:nvPr/>
        </p:nvSpPr>
        <p:spPr>
          <a:xfrm>
            <a:off x="4673104" y="6420465"/>
            <a:ext cx="1041422" cy="650499"/>
          </a:xfrm>
          <a:prstGeom prst="rect">
            <a:avLst/>
          </a:prstGeom>
          <a:noFill/>
        </p:spPr>
        <p:txBody>
          <a:bodyPr wrap="square">
            <a:spAutoFit/>
          </a:bodyPr>
          <a:lstStyle/>
          <a:p>
            <a:r>
              <a:rPr lang="es-CO" sz="3627" b="1" dirty="0">
                <a:solidFill>
                  <a:srgbClr val="FF0000"/>
                </a:solidFill>
              </a:rPr>
              <a:t>=&gt;</a:t>
            </a:r>
          </a:p>
        </p:txBody>
      </p:sp>
      <p:sp>
        <p:nvSpPr>
          <p:cNvPr id="9" name="CuadroTexto 8">
            <a:extLst>
              <a:ext uri="{FF2B5EF4-FFF2-40B4-BE49-F238E27FC236}">
                <a16:creationId xmlns:a16="http://schemas.microsoft.com/office/drawing/2014/main" id="{412F027E-6B14-492D-A33B-FF6F86D435C2}"/>
              </a:ext>
            </a:extLst>
          </p:cNvPr>
          <p:cNvSpPr txBox="1"/>
          <p:nvPr/>
        </p:nvSpPr>
        <p:spPr>
          <a:xfrm>
            <a:off x="5714527" y="6542550"/>
            <a:ext cx="5365315" cy="406265"/>
          </a:xfrm>
          <a:prstGeom prst="rect">
            <a:avLst/>
          </a:prstGeom>
          <a:noFill/>
        </p:spPr>
        <p:txBody>
          <a:bodyPr wrap="none" rtlCol="0">
            <a:spAutoFit/>
          </a:bodyPr>
          <a:lstStyle/>
          <a:p>
            <a:r>
              <a:rPr lang="es-ES" sz="2040" dirty="0"/>
              <a:t>Tiene la misma precedencia que la asignación (=)</a:t>
            </a:r>
            <a:endParaRPr lang="es-CO" sz="2040" dirty="0"/>
          </a:p>
        </p:txBody>
      </p:sp>
    </p:spTree>
    <p:extLst>
      <p:ext uri="{BB962C8B-B14F-4D97-AF65-F5344CB8AC3E}">
        <p14:creationId xmlns:p14="http://schemas.microsoft.com/office/powerpoint/2010/main" val="123346509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A8EE7B-9870-4190-8A68-98F5101BA901}"/>
              </a:ext>
            </a:extLst>
          </p:cNvPr>
          <p:cNvSpPr>
            <a:spLocks noGrp="1"/>
          </p:cNvSpPr>
          <p:nvPr>
            <p:ph type="title"/>
          </p:nvPr>
        </p:nvSpPr>
        <p:spPr/>
        <p:txBody>
          <a:bodyPr/>
          <a:lstStyle/>
          <a:p>
            <a:r>
              <a:rPr lang="es-ES" dirty="0"/>
              <a:t>Sintaxis expresiones lambda</a:t>
            </a:r>
            <a:endParaRPr lang="es-CO" dirty="0"/>
          </a:p>
        </p:txBody>
      </p:sp>
      <p:sp>
        <p:nvSpPr>
          <p:cNvPr id="3" name="Marcador de contenido 2">
            <a:extLst>
              <a:ext uri="{FF2B5EF4-FFF2-40B4-BE49-F238E27FC236}">
                <a16:creationId xmlns:a16="http://schemas.microsoft.com/office/drawing/2014/main" id="{9E2CC5E4-BE47-4610-A2CD-B3C9BE633A83}"/>
              </a:ext>
            </a:extLst>
          </p:cNvPr>
          <p:cNvSpPr>
            <a:spLocks noGrp="1"/>
          </p:cNvSpPr>
          <p:nvPr>
            <p:ph idx="1"/>
          </p:nvPr>
        </p:nvSpPr>
        <p:spPr/>
        <p:txBody>
          <a:bodyPr>
            <a:normAutofit/>
          </a:bodyPr>
          <a:lstStyle/>
          <a:p>
            <a:r>
              <a:rPr lang="es-ES" dirty="0"/>
              <a:t>Se pueden escribir de dos formas: </a:t>
            </a:r>
            <a:r>
              <a:rPr lang="es-ES" dirty="0">
                <a:solidFill>
                  <a:srgbClr val="FF0000"/>
                </a:solidFill>
              </a:rPr>
              <a:t>Lambdas de expresión </a:t>
            </a:r>
            <a:r>
              <a:rPr lang="es-ES" dirty="0"/>
              <a:t>y </a:t>
            </a:r>
            <a:r>
              <a:rPr lang="es-ES" dirty="0">
                <a:solidFill>
                  <a:srgbClr val="0070C0"/>
                </a:solidFill>
              </a:rPr>
              <a:t>Lambdas de instrucción (necesitan delegados)</a:t>
            </a:r>
          </a:p>
          <a:p>
            <a:pPr lvl="1"/>
            <a:r>
              <a:rPr lang="es-ES" dirty="0">
                <a:solidFill>
                  <a:srgbClr val="FF0000"/>
                </a:solidFill>
              </a:rPr>
              <a:t>(lista de </a:t>
            </a:r>
            <a:r>
              <a:rPr lang="es-ES" dirty="0" err="1">
                <a:solidFill>
                  <a:srgbClr val="FF0000"/>
                </a:solidFill>
              </a:rPr>
              <a:t>parametros</a:t>
            </a:r>
            <a:r>
              <a:rPr lang="es-ES" dirty="0">
                <a:solidFill>
                  <a:srgbClr val="FF0000"/>
                </a:solidFill>
              </a:rPr>
              <a:t>) =&gt; </a:t>
            </a:r>
            <a:r>
              <a:rPr lang="es-ES" dirty="0" err="1">
                <a:solidFill>
                  <a:srgbClr val="FF0000"/>
                </a:solidFill>
              </a:rPr>
              <a:t>expression</a:t>
            </a:r>
            <a:r>
              <a:rPr lang="es-ES" dirty="0">
                <a:solidFill>
                  <a:srgbClr val="FF0000"/>
                </a:solidFill>
              </a:rPr>
              <a:t>  </a:t>
            </a:r>
            <a:r>
              <a:rPr lang="es-CO" i="1" dirty="0">
                <a:solidFill>
                  <a:schemeClr val="bg2">
                    <a:lumMod val="75000"/>
                  </a:schemeClr>
                </a:solidFill>
              </a:rPr>
              <a:t>No se utiliza la instrucción return</a:t>
            </a:r>
          </a:p>
          <a:p>
            <a:pPr marL="518145" lvl="1" indent="0">
              <a:buNone/>
            </a:pPr>
            <a:r>
              <a:rPr lang="es-CO" i="1" dirty="0">
                <a:solidFill>
                  <a:schemeClr val="bg2">
                    <a:lumMod val="75000"/>
                  </a:schemeClr>
                </a:solidFill>
              </a:rPr>
              <a:t>Los paréntesis son opcionales si solo tiene un parámetro. Coloque () si no retorna nada. </a:t>
            </a:r>
          </a:p>
          <a:p>
            <a:pPr lvl="1"/>
            <a:r>
              <a:rPr lang="es-ES" dirty="0">
                <a:solidFill>
                  <a:srgbClr val="0070C0"/>
                </a:solidFill>
              </a:rPr>
              <a:t>(lista de </a:t>
            </a:r>
            <a:r>
              <a:rPr lang="es-ES" dirty="0" err="1">
                <a:solidFill>
                  <a:srgbClr val="0070C0"/>
                </a:solidFill>
              </a:rPr>
              <a:t>parametros</a:t>
            </a:r>
            <a:r>
              <a:rPr lang="es-ES" dirty="0">
                <a:solidFill>
                  <a:srgbClr val="0070C0"/>
                </a:solidFill>
              </a:rPr>
              <a:t>) =&gt; {</a:t>
            </a:r>
          </a:p>
          <a:p>
            <a:pPr marL="0" indent="0">
              <a:buNone/>
            </a:pPr>
            <a:r>
              <a:rPr lang="es-ES" dirty="0">
                <a:solidFill>
                  <a:srgbClr val="0070C0"/>
                </a:solidFill>
              </a:rPr>
              <a:t>		Secuencia de instrucciones (</a:t>
            </a:r>
            <a:r>
              <a:rPr lang="es-ES" i="1" dirty="0">
                <a:solidFill>
                  <a:schemeClr val="bg2">
                    <a:lumMod val="75000"/>
                  </a:schemeClr>
                </a:solidFill>
              </a:rPr>
              <a:t>normalmente son pocas</a:t>
            </a:r>
            <a:r>
              <a:rPr lang="es-ES" dirty="0">
                <a:solidFill>
                  <a:srgbClr val="0070C0"/>
                </a:solidFill>
              </a:rPr>
              <a:t>)</a:t>
            </a:r>
          </a:p>
          <a:p>
            <a:pPr marL="0" indent="0">
              <a:buNone/>
            </a:pPr>
            <a:r>
              <a:rPr lang="es-ES" dirty="0">
                <a:solidFill>
                  <a:srgbClr val="0070C0"/>
                </a:solidFill>
              </a:rPr>
              <a:t>		</a:t>
            </a:r>
            <a:r>
              <a:rPr lang="es-ES" dirty="0" err="1">
                <a:solidFill>
                  <a:srgbClr val="0070C0"/>
                </a:solidFill>
              </a:rPr>
              <a:t>return</a:t>
            </a:r>
            <a:r>
              <a:rPr lang="es-ES" dirty="0">
                <a:solidFill>
                  <a:srgbClr val="0070C0"/>
                </a:solidFill>
              </a:rPr>
              <a:t>…</a:t>
            </a:r>
          </a:p>
          <a:p>
            <a:pPr marL="0" indent="0">
              <a:buNone/>
            </a:pPr>
            <a:r>
              <a:rPr lang="es-ES" dirty="0">
                <a:solidFill>
                  <a:srgbClr val="0070C0"/>
                </a:solidFill>
              </a:rPr>
              <a:t>	}</a:t>
            </a:r>
            <a:endParaRPr lang="es-CO" dirty="0"/>
          </a:p>
        </p:txBody>
      </p:sp>
      <p:sp>
        <p:nvSpPr>
          <p:cNvPr id="5" name="Forma libre: forma 4">
            <a:extLst>
              <a:ext uri="{FF2B5EF4-FFF2-40B4-BE49-F238E27FC236}">
                <a16:creationId xmlns:a16="http://schemas.microsoft.com/office/drawing/2014/main" id="{633C0089-DF1F-4C58-B0BE-1AB99F9DB966}"/>
              </a:ext>
            </a:extLst>
          </p:cNvPr>
          <p:cNvSpPr/>
          <p:nvPr/>
        </p:nvSpPr>
        <p:spPr>
          <a:xfrm>
            <a:off x="6392721" y="2859246"/>
            <a:ext cx="1473324" cy="761632"/>
          </a:xfrm>
          <a:custGeom>
            <a:avLst/>
            <a:gdLst>
              <a:gd name="connsiteX0" fmla="*/ 3161995 w 3161995"/>
              <a:gd name="connsiteY0" fmla="*/ 0 h 594910"/>
              <a:gd name="connsiteX1" fmla="*/ 3150978 w 3161995"/>
              <a:gd name="connsiteY1" fmla="*/ 55084 h 594910"/>
              <a:gd name="connsiteX2" fmla="*/ 3106910 w 3161995"/>
              <a:gd name="connsiteY2" fmla="*/ 99151 h 594910"/>
              <a:gd name="connsiteX3" fmla="*/ 2897590 w 3161995"/>
              <a:gd name="connsiteY3" fmla="*/ 198303 h 594910"/>
              <a:gd name="connsiteX4" fmla="*/ 2754371 w 3161995"/>
              <a:gd name="connsiteY4" fmla="*/ 231354 h 594910"/>
              <a:gd name="connsiteX5" fmla="*/ 2401831 w 3161995"/>
              <a:gd name="connsiteY5" fmla="*/ 286438 h 594910"/>
              <a:gd name="connsiteX6" fmla="*/ 793368 w 3161995"/>
              <a:gd name="connsiteY6" fmla="*/ 297455 h 594910"/>
              <a:gd name="connsiteX7" fmla="*/ 220491 w 3161995"/>
              <a:gd name="connsiteY7" fmla="*/ 319489 h 594910"/>
              <a:gd name="connsiteX8" fmla="*/ 154390 w 3161995"/>
              <a:gd name="connsiteY8" fmla="*/ 352539 h 594910"/>
              <a:gd name="connsiteX9" fmla="*/ 88289 w 3161995"/>
              <a:gd name="connsiteY9" fmla="*/ 374573 h 594910"/>
              <a:gd name="connsiteX10" fmla="*/ 33204 w 3161995"/>
              <a:gd name="connsiteY10" fmla="*/ 473725 h 594910"/>
              <a:gd name="connsiteX11" fmla="*/ 11171 w 3161995"/>
              <a:gd name="connsiteY11" fmla="*/ 539826 h 594910"/>
              <a:gd name="connsiteX12" fmla="*/ 154 w 3161995"/>
              <a:gd name="connsiteY12" fmla="*/ 594910 h 594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61995" h="594910">
                <a:moveTo>
                  <a:pt x="3161995" y="0"/>
                </a:moveTo>
                <a:cubicBezTo>
                  <a:pt x="3158323" y="18361"/>
                  <a:pt x="3160072" y="38716"/>
                  <a:pt x="3150978" y="55084"/>
                </a:cubicBezTo>
                <a:cubicBezTo>
                  <a:pt x="3140889" y="73243"/>
                  <a:pt x="3122544" y="85471"/>
                  <a:pt x="3106910" y="99151"/>
                </a:cubicBezTo>
                <a:cubicBezTo>
                  <a:pt x="3047766" y="150902"/>
                  <a:pt x="2972284" y="177932"/>
                  <a:pt x="2897590" y="198303"/>
                </a:cubicBezTo>
                <a:cubicBezTo>
                  <a:pt x="2850322" y="211194"/>
                  <a:pt x="2802359" y="221474"/>
                  <a:pt x="2754371" y="231354"/>
                </a:cubicBezTo>
                <a:cubicBezTo>
                  <a:pt x="2660976" y="250582"/>
                  <a:pt x="2509330" y="285069"/>
                  <a:pt x="2401831" y="286438"/>
                </a:cubicBezTo>
                <a:lnTo>
                  <a:pt x="793368" y="297455"/>
                </a:lnTo>
                <a:lnTo>
                  <a:pt x="220491" y="319489"/>
                </a:lnTo>
                <a:cubicBezTo>
                  <a:pt x="186145" y="321362"/>
                  <a:pt x="184259" y="339264"/>
                  <a:pt x="154390" y="352539"/>
                </a:cubicBezTo>
                <a:cubicBezTo>
                  <a:pt x="133166" y="361972"/>
                  <a:pt x="110323" y="367228"/>
                  <a:pt x="88289" y="374573"/>
                </a:cubicBezTo>
                <a:cubicBezTo>
                  <a:pt x="61901" y="414155"/>
                  <a:pt x="54854" y="421765"/>
                  <a:pt x="33204" y="473725"/>
                </a:cubicBezTo>
                <a:cubicBezTo>
                  <a:pt x="24271" y="495164"/>
                  <a:pt x="18515" y="517792"/>
                  <a:pt x="11171" y="539826"/>
                </a:cubicBezTo>
                <a:cubicBezTo>
                  <a:pt x="-2168" y="579845"/>
                  <a:pt x="154" y="561264"/>
                  <a:pt x="154" y="594910"/>
                </a:cubicBezTo>
              </a:path>
            </a:pathLst>
          </a:custGeom>
          <a:noFill/>
          <a:ln>
            <a:solidFill>
              <a:srgbClr val="FF0000"/>
            </a:solidFill>
            <a:beve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040" dirty="0"/>
          </a:p>
        </p:txBody>
      </p:sp>
      <p:sp>
        <p:nvSpPr>
          <p:cNvPr id="6" name="Forma libre: forma 5">
            <a:extLst>
              <a:ext uri="{FF2B5EF4-FFF2-40B4-BE49-F238E27FC236}">
                <a16:creationId xmlns:a16="http://schemas.microsoft.com/office/drawing/2014/main" id="{39A4DCE5-13F5-4E03-B282-473D80BD0F1D}"/>
              </a:ext>
            </a:extLst>
          </p:cNvPr>
          <p:cNvSpPr/>
          <p:nvPr/>
        </p:nvSpPr>
        <p:spPr>
          <a:xfrm>
            <a:off x="1173566" y="3208845"/>
            <a:ext cx="911559" cy="2634501"/>
          </a:xfrm>
          <a:custGeom>
            <a:avLst/>
            <a:gdLst>
              <a:gd name="connsiteX0" fmla="*/ 495845 w 1046698"/>
              <a:gd name="connsiteY0" fmla="*/ 0 h 1366092"/>
              <a:gd name="connsiteX1" fmla="*/ 374659 w 1046698"/>
              <a:gd name="connsiteY1" fmla="*/ 55084 h 1366092"/>
              <a:gd name="connsiteX2" fmla="*/ 319575 w 1046698"/>
              <a:gd name="connsiteY2" fmla="*/ 99152 h 1366092"/>
              <a:gd name="connsiteX3" fmla="*/ 121271 w 1046698"/>
              <a:gd name="connsiteY3" fmla="*/ 253388 h 1366092"/>
              <a:gd name="connsiteX4" fmla="*/ 33136 w 1046698"/>
              <a:gd name="connsiteY4" fmla="*/ 418641 h 1366092"/>
              <a:gd name="connsiteX5" fmla="*/ 11102 w 1046698"/>
              <a:gd name="connsiteY5" fmla="*/ 506776 h 1366092"/>
              <a:gd name="connsiteX6" fmla="*/ 86 w 1046698"/>
              <a:gd name="connsiteY6" fmla="*/ 616945 h 1366092"/>
              <a:gd name="connsiteX7" fmla="*/ 22119 w 1046698"/>
              <a:gd name="connsiteY7" fmla="*/ 903383 h 1366092"/>
              <a:gd name="connsiteX8" fmla="*/ 143305 w 1046698"/>
              <a:gd name="connsiteY8" fmla="*/ 1189822 h 1366092"/>
              <a:gd name="connsiteX9" fmla="*/ 165339 w 1046698"/>
              <a:gd name="connsiteY9" fmla="*/ 1233889 h 1366092"/>
              <a:gd name="connsiteX10" fmla="*/ 242457 w 1046698"/>
              <a:gd name="connsiteY10" fmla="*/ 1299990 h 1366092"/>
              <a:gd name="connsiteX11" fmla="*/ 286524 w 1046698"/>
              <a:gd name="connsiteY11" fmla="*/ 1311007 h 1366092"/>
              <a:gd name="connsiteX12" fmla="*/ 319575 w 1046698"/>
              <a:gd name="connsiteY12" fmla="*/ 1333041 h 1366092"/>
              <a:gd name="connsiteX13" fmla="*/ 352625 w 1046698"/>
              <a:gd name="connsiteY13" fmla="*/ 1344058 h 1366092"/>
              <a:gd name="connsiteX14" fmla="*/ 473811 w 1046698"/>
              <a:gd name="connsiteY14" fmla="*/ 1366092 h 1366092"/>
              <a:gd name="connsiteX15" fmla="*/ 749233 w 1046698"/>
              <a:gd name="connsiteY15" fmla="*/ 1344058 h 1366092"/>
              <a:gd name="connsiteX16" fmla="*/ 848384 w 1046698"/>
              <a:gd name="connsiteY16" fmla="*/ 1311007 h 1366092"/>
              <a:gd name="connsiteX17" fmla="*/ 881435 w 1046698"/>
              <a:gd name="connsiteY17" fmla="*/ 1299990 h 1366092"/>
              <a:gd name="connsiteX18" fmla="*/ 925502 w 1046698"/>
              <a:gd name="connsiteY18" fmla="*/ 1266940 h 1366092"/>
              <a:gd name="connsiteX19" fmla="*/ 958553 w 1046698"/>
              <a:gd name="connsiteY19" fmla="*/ 1244906 h 1366092"/>
              <a:gd name="connsiteX20" fmla="*/ 1046688 w 1046698"/>
              <a:gd name="connsiteY20" fmla="*/ 1167788 h 136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6698" h="1366092">
                <a:moveTo>
                  <a:pt x="495845" y="0"/>
                </a:moveTo>
                <a:cubicBezTo>
                  <a:pt x="456697" y="15659"/>
                  <a:pt x="410105" y="32527"/>
                  <a:pt x="374659" y="55084"/>
                </a:cubicBezTo>
                <a:cubicBezTo>
                  <a:pt x="354821" y="67708"/>
                  <a:pt x="338637" y="85385"/>
                  <a:pt x="319575" y="99152"/>
                </a:cubicBezTo>
                <a:cubicBezTo>
                  <a:pt x="264212" y="139136"/>
                  <a:pt x="168574" y="190317"/>
                  <a:pt x="121271" y="253388"/>
                </a:cubicBezTo>
                <a:cubicBezTo>
                  <a:pt x="105601" y="274281"/>
                  <a:pt x="40862" y="398040"/>
                  <a:pt x="33136" y="418641"/>
                </a:cubicBezTo>
                <a:cubicBezTo>
                  <a:pt x="22503" y="446995"/>
                  <a:pt x="18447" y="477398"/>
                  <a:pt x="11102" y="506776"/>
                </a:cubicBezTo>
                <a:cubicBezTo>
                  <a:pt x="7430" y="543499"/>
                  <a:pt x="-939" y="580053"/>
                  <a:pt x="86" y="616945"/>
                </a:cubicBezTo>
                <a:cubicBezTo>
                  <a:pt x="2745" y="712669"/>
                  <a:pt x="7184" y="808793"/>
                  <a:pt x="22119" y="903383"/>
                </a:cubicBezTo>
                <a:cubicBezTo>
                  <a:pt x="36482" y="994351"/>
                  <a:pt x="104665" y="1112541"/>
                  <a:pt x="143305" y="1189822"/>
                </a:cubicBezTo>
                <a:cubicBezTo>
                  <a:pt x="150650" y="1204511"/>
                  <a:pt x="153726" y="1222276"/>
                  <a:pt x="165339" y="1233889"/>
                </a:cubicBezTo>
                <a:cubicBezTo>
                  <a:pt x="187391" y="1255942"/>
                  <a:pt x="214187" y="1285855"/>
                  <a:pt x="242457" y="1299990"/>
                </a:cubicBezTo>
                <a:cubicBezTo>
                  <a:pt x="256000" y="1306761"/>
                  <a:pt x="271835" y="1307335"/>
                  <a:pt x="286524" y="1311007"/>
                </a:cubicBezTo>
                <a:cubicBezTo>
                  <a:pt x="297541" y="1318352"/>
                  <a:pt x="307732" y="1327119"/>
                  <a:pt x="319575" y="1333041"/>
                </a:cubicBezTo>
                <a:cubicBezTo>
                  <a:pt x="329962" y="1338234"/>
                  <a:pt x="341270" y="1341625"/>
                  <a:pt x="352625" y="1344058"/>
                </a:cubicBezTo>
                <a:cubicBezTo>
                  <a:pt x="392771" y="1352661"/>
                  <a:pt x="433416" y="1358747"/>
                  <a:pt x="473811" y="1366092"/>
                </a:cubicBezTo>
                <a:cubicBezTo>
                  <a:pt x="565618" y="1358747"/>
                  <a:pt x="658112" y="1357458"/>
                  <a:pt x="749233" y="1344058"/>
                </a:cubicBezTo>
                <a:cubicBezTo>
                  <a:pt x="783700" y="1338989"/>
                  <a:pt x="815334" y="1322024"/>
                  <a:pt x="848384" y="1311007"/>
                </a:cubicBezTo>
                <a:lnTo>
                  <a:pt x="881435" y="1299990"/>
                </a:lnTo>
                <a:cubicBezTo>
                  <a:pt x="896124" y="1288973"/>
                  <a:pt x="910561" y="1277612"/>
                  <a:pt x="925502" y="1266940"/>
                </a:cubicBezTo>
                <a:cubicBezTo>
                  <a:pt x="936276" y="1259244"/>
                  <a:pt x="947845" y="1252694"/>
                  <a:pt x="958553" y="1244906"/>
                </a:cubicBezTo>
                <a:cubicBezTo>
                  <a:pt x="1049626" y="1178671"/>
                  <a:pt x="1046688" y="1215321"/>
                  <a:pt x="1046688" y="1167788"/>
                </a:cubicBezTo>
              </a:path>
            </a:pathLst>
          </a:custGeom>
          <a:noFill/>
          <a:ln>
            <a:solidFill>
              <a:srgbClr val="0070C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040"/>
          </a:p>
        </p:txBody>
      </p:sp>
    </p:spTree>
    <p:extLst>
      <p:ext uri="{BB962C8B-B14F-4D97-AF65-F5344CB8AC3E}">
        <p14:creationId xmlns:p14="http://schemas.microsoft.com/office/powerpoint/2010/main" val="291620413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6A2E8D-CBAD-4671-8493-F8761CDC85E9}"/>
              </a:ext>
            </a:extLst>
          </p:cNvPr>
          <p:cNvSpPr>
            <a:spLocks noGrp="1"/>
          </p:cNvSpPr>
          <p:nvPr>
            <p:ph type="title"/>
          </p:nvPr>
        </p:nvSpPr>
        <p:spPr>
          <a:xfrm>
            <a:off x="1554480" y="901598"/>
            <a:ext cx="11606784" cy="721061"/>
          </a:xfrm>
        </p:spPr>
        <p:txBody>
          <a:bodyPr>
            <a:normAutofit fontScale="90000"/>
          </a:bodyPr>
          <a:lstStyle/>
          <a:p>
            <a:r>
              <a:rPr lang="es-ES" dirty="0"/>
              <a:t>Ejemplos instrucciones lambda</a:t>
            </a:r>
            <a:endParaRPr lang="es-CO" dirty="0"/>
          </a:p>
        </p:txBody>
      </p:sp>
      <p:sp>
        <p:nvSpPr>
          <p:cNvPr id="3" name="Marcador de contenido 2">
            <a:extLst>
              <a:ext uri="{FF2B5EF4-FFF2-40B4-BE49-F238E27FC236}">
                <a16:creationId xmlns:a16="http://schemas.microsoft.com/office/drawing/2014/main" id="{80D81927-66D7-4A16-BE50-84FF01BC0EC7}"/>
              </a:ext>
            </a:extLst>
          </p:cNvPr>
          <p:cNvSpPr>
            <a:spLocks noGrp="1"/>
          </p:cNvSpPr>
          <p:nvPr>
            <p:ph idx="1"/>
          </p:nvPr>
        </p:nvSpPr>
        <p:spPr>
          <a:xfrm>
            <a:off x="806566" y="1949467"/>
            <a:ext cx="11606784" cy="4487266"/>
          </a:xfrm>
        </p:spPr>
        <p:txBody>
          <a:bodyPr>
            <a:normAutofit lnSpcReduction="10000"/>
          </a:bodyPr>
          <a:lstStyle/>
          <a:p>
            <a:pPr marL="0" indent="0" algn="ctr">
              <a:buNone/>
            </a:pPr>
            <a:r>
              <a:rPr lang="es-ES" sz="2267" i="1" dirty="0">
                <a:solidFill>
                  <a:schemeClr val="bg1"/>
                </a:solidFill>
                <a:highlight>
                  <a:srgbClr val="008080"/>
                </a:highlight>
              </a:rPr>
              <a:t>Formas básicas</a:t>
            </a:r>
            <a:r>
              <a:rPr lang="es-ES" sz="2267" dirty="0"/>
              <a:t>:</a:t>
            </a:r>
          </a:p>
          <a:p>
            <a:pPr marL="0" indent="0" algn="ctr">
              <a:buNone/>
            </a:pPr>
            <a:r>
              <a:rPr lang="es-ES" sz="1813" dirty="0">
                <a:latin typeface="Cascadia Mono" panose="020B0609020000020004" pitchFamily="49" charset="0"/>
                <a:cs typeface="Cascadia Mono" panose="020B0609020000020004" pitchFamily="49" charset="0"/>
              </a:rPr>
              <a:t>(a) =&gt; a*a</a:t>
            </a:r>
            <a:r>
              <a:rPr lang="es-ES" sz="1927" dirty="0">
                <a:latin typeface="Cascadia Mono" panose="020B0609020000020004" pitchFamily="49" charset="0"/>
                <a:cs typeface="Cascadia Mono" panose="020B0609020000020004" pitchFamily="49" charset="0"/>
              </a:rPr>
              <a:t>   </a:t>
            </a:r>
            <a:r>
              <a:rPr lang="es-ES" sz="2040" i="1" dirty="0">
                <a:solidFill>
                  <a:srgbClr val="FF0000"/>
                </a:solidFill>
              </a:rPr>
              <a:t>de expresión</a:t>
            </a:r>
            <a:endParaRPr lang="es-ES" sz="2267" i="1" dirty="0">
              <a:solidFill>
                <a:srgbClr val="FF0000"/>
              </a:solidFill>
            </a:endParaRPr>
          </a:p>
          <a:p>
            <a:pPr marL="0" indent="0" algn="ctr">
              <a:buNone/>
            </a:pPr>
            <a:r>
              <a:rPr lang="es-ES" sz="2040" dirty="0">
                <a:latin typeface="Cascadia Mono" panose="020B0609020000020004" pitchFamily="49" charset="0"/>
                <a:cs typeface="Cascadia Mono" panose="020B0609020000020004" pitchFamily="49" charset="0"/>
              </a:rPr>
              <a:t>(a) =&gt; { </a:t>
            </a:r>
            <a:r>
              <a:rPr lang="es-ES" sz="1813" dirty="0" err="1">
                <a:solidFill>
                  <a:srgbClr val="0000FF"/>
                </a:solidFill>
                <a:latin typeface="Cascadia Mono" panose="020B0609020000020004" pitchFamily="49" charset="0"/>
              </a:rPr>
              <a:t>return</a:t>
            </a:r>
            <a:r>
              <a:rPr lang="es-ES" sz="2040" dirty="0">
                <a:latin typeface="Cascadia Mono" panose="020B0609020000020004" pitchFamily="49" charset="0"/>
                <a:cs typeface="Cascadia Mono" panose="020B0609020000020004" pitchFamily="49" charset="0"/>
              </a:rPr>
              <a:t> a*a;}</a:t>
            </a:r>
            <a:r>
              <a:rPr lang="es-ES" sz="2153" dirty="0">
                <a:latin typeface="Cascadia Mono" panose="020B0609020000020004" pitchFamily="49" charset="0"/>
                <a:cs typeface="Cascadia Mono" panose="020B0609020000020004" pitchFamily="49" charset="0"/>
              </a:rPr>
              <a:t>  </a:t>
            </a:r>
            <a:r>
              <a:rPr lang="es-ES" sz="2040" i="1" dirty="0">
                <a:solidFill>
                  <a:srgbClr val="FF0000"/>
                </a:solidFill>
              </a:rPr>
              <a:t>de instrucción</a:t>
            </a:r>
            <a:endParaRPr lang="es-ES" sz="2267" dirty="0"/>
          </a:p>
          <a:p>
            <a:pPr marL="0" indent="0" algn="ctr">
              <a:buNone/>
            </a:pPr>
            <a:r>
              <a:rPr lang="es-ES" sz="1813" dirty="0">
                <a:latin typeface="Cascadia Mono" panose="020B0609020000020004" pitchFamily="49" charset="0"/>
                <a:cs typeface="Cascadia Mono" panose="020B0609020000020004" pitchFamily="49" charset="0"/>
              </a:rPr>
              <a:t>(</a:t>
            </a:r>
            <a:r>
              <a:rPr lang="es-ES" sz="1813" dirty="0" err="1">
                <a:latin typeface="Cascadia Mono" panose="020B0609020000020004" pitchFamily="49" charset="0"/>
                <a:cs typeface="Cascadia Mono" panose="020B0609020000020004" pitchFamily="49" charset="0"/>
              </a:rPr>
              <a:t>a,b</a:t>
            </a:r>
            <a:r>
              <a:rPr lang="es-ES" sz="1813" dirty="0">
                <a:latin typeface="Cascadia Mono" panose="020B0609020000020004" pitchFamily="49" charset="0"/>
                <a:cs typeface="Cascadia Mono" panose="020B0609020000020004" pitchFamily="49" charset="0"/>
              </a:rPr>
              <a:t>)=&gt;{</a:t>
            </a:r>
            <a:r>
              <a:rPr lang="es-ES" sz="1813" dirty="0" err="1">
                <a:solidFill>
                  <a:srgbClr val="0000FF"/>
                </a:solidFill>
                <a:latin typeface="Cascadia Mono" panose="020B0609020000020004" pitchFamily="49" charset="0"/>
              </a:rPr>
              <a:t>return</a:t>
            </a:r>
            <a:r>
              <a:rPr lang="es-ES" sz="1813" dirty="0">
                <a:latin typeface="Cascadia Mono" panose="020B0609020000020004" pitchFamily="49" charset="0"/>
                <a:cs typeface="Cascadia Mono" panose="020B0609020000020004" pitchFamily="49" charset="0"/>
              </a:rPr>
              <a:t> </a:t>
            </a:r>
            <a:r>
              <a:rPr lang="es-ES" sz="1813" dirty="0" err="1">
                <a:latin typeface="Cascadia Mono" panose="020B0609020000020004" pitchFamily="49" charset="0"/>
                <a:cs typeface="Cascadia Mono" panose="020B0609020000020004" pitchFamily="49" charset="0"/>
              </a:rPr>
              <a:t>math.pow</a:t>
            </a:r>
            <a:r>
              <a:rPr lang="es-ES" sz="1813" dirty="0">
                <a:latin typeface="Cascadia Mono" panose="020B0609020000020004" pitchFamily="49" charset="0"/>
                <a:cs typeface="Cascadia Mono" panose="020B0609020000020004" pitchFamily="49" charset="0"/>
              </a:rPr>
              <a:t>(</a:t>
            </a:r>
            <a:r>
              <a:rPr lang="es-ES" sz="1813" dirty="0" err="1">
                <a:latin typeface="Cascadia Mono" panose="020B0609020000020004" pitchFamily="49" charset="0"/>
                <a:cs typeface="Cascadia Mono" panose="020B0609020000020004" pitchFamily="49" charset="0"/>
              </a:rPr>
              <a:t>a,b</a:t>
            </a:r>
            <a:r>
              <a:rPr lang="es-ES" sz="1813" dirty="0">
                <a:latin typeface="Cascadia Mono" panose="020B0609020000020004" pitchFamily="49" charset="0"/>
                <a:cs typeface="Cascadia Mono" panose="020B0609020000020004" pitchFamily="49" charset="0"/>
              </a:rPr>
              <a:t>);}    </a:t>
            </a:r>
            <a:r>
              <a:rPr lang="es-ES" sz="2040" i="1" dirty="0">
                <a:solidFill>
                  <a:srgbClr val="FF0000"/>
                </a:solidFill>
              </a:rPr>
              <a:t>de instrucción</a:t>
            </a:r>
            <a:endParaRPr lang="es-ES" sz="2267" dirty="0"/>
          </a:p>
          <a:p>
            <a:pPr marL="0" indent="0" algn="ctr">
              <a:buNone/>
            </a:pPr>
            <a:endParaRPr lang="es-ES" sz="2267" i="1" dirty="0"/>
          </a:p>
          <a:p>
            <a:pPr marL="0" indent="0" algn="ctr">
              <a:buNone/>
            </a:pPr>
            <a:r>
              <a:rPr lang="es-ES" sz="2267" i="1" dirty="0">
                <a:solidFill>
                  <a:schemeClr val="bg1"/>
                </a:solidFill>
                <a:highlight>
                  <a:srgbClr val="008080"/>
                </a:highlight>
              </a:rPr>
              <a:t>Implementación usando condicional ternario:</a:t>
            </a:r>
          </a:p>
          <a:p>
            <a:pPr marL="0" indent="0" algn="ctr">
              <a:buNone/>
            </a:pPr>
            <a:r>
              <a:rPr lang="en-US" sz="1813" dirty="0">
                <a:solidFill>
                  <a:srgbClr val="0000FF"/>
                </a:solidFill>
                <a:latin typeface="Cascadia Mono" panose="020B0609020000020004" pitchFamily="49" charset="0"/>
              </a:rPr>
              <a:t>bool</a:t>
            </a:r>
            <a:r>
              <a:rPr lang="en-US" sz="1813" dirty="0">
                <a:latin typeface="Cascadia Mono" panose="020B0609020000020004" pitchFamily="49" charset="0"/>
                <a:cs typeface="Cascadia Mono" panose="020B0609020000020004" pitchFamily="49" charset="0"/>
              </a:rPr>
              <a:t> </a:t>
            </a:r>
            <a:r>
              <a:rPr lang="en-US" sz="1813" dirty="0" err="1">
                <a:latin typeface="Cascadia Mono" panose="020B0609020000020004" pitchFamily="49" charset="0"/>
                <a:cs typeface="Cascadia Mono" panose="020B0609020000020004" pitchFamily="49" charset="0"/>
              </a:rPr>
              <a:t>cumple_ppto</a:t>
            </a:r>
            <a:r>
              <a:rPr lang="en-US" sz="1813" dirty="0">
                <a:latin typeface="Cascadia Mono" panose="020B0609020000020004" pitchFamily="49" charset="0"/>
                <a:cs typeface="Cascadia Mono" panose="020B0609020000020004" pitchFamily="49" charset="0"/>
              </a:rPr>
              <a:t>(long </a:t>
            </a:r>
            <a:r>
              <a:rPr lang="en-US" sz="1813" dirty="0" err="1">
                <a:latin typeface="Cascadia Mono" panose="020B0609020000020004" pitchFamily="49" charset="0"/>
                <a:cs typeface="Cascadia Mono" panose="020B0609020000020004" pitchFamily="49" charset="0"/>
              </a:rPr>
              <a:t>vtas</a:t>
            </a:r>
            <a:r>
              <a:rPr lang="en-US" sz="1813" dirty="0">
                <a:latin typeface="Cascadia Mono" panose="020B0609020000020004" pitchFamily="49" charset="0"/>
                <a:cs typeface="Cascadia Mono" panose="020B0609020000020004" pitchFamily="49" charset="0"/>
              </a:rPr>
              <a:t>) =&gt; </a:t>
            </a:r>
            <a:r>
              <a:rPr lang="en-US" sz="1813" dirty="0" err="1">
                <a:latin typeface="Cascadia Mono" panose="020B0609020000020004" pitchFamily="49" charset="0"/>
                <a:cs typeface="Cascadia Mono" panose="020B0609020000020004" pitchFamily="49" charset="0"/>
              </a:rPr>
              <a:t>vtas</a:t>
            </a:r>
            <a:r>
              <a:rPr lang="en-US" sz="1813" dirty="0">
                <a:latin typeface="Cascadia Mono" panose="020B0609020000020004" pitchFamily="49" charset="0"/>
                <a:cs typeface="Cascadia Mono" panose="020B0609020000020004" pitchFamily="49" charset="0"/>
              </a:rPr>
              <a:t> &gt; 180000 </a:t>
            </a:r>
            <a:r>
              <a:rPr lang="en-US" sz="1813" dirty="0">
                <a:latin typeface="Cascadia Mono" panose="020B0609020000020004" pitchFamily="49" charset="0"/>
                <a:ea typeface="Sans Serif Collection" panose="020B0502040504020204" pitchFamily="34" charset="0"/>
                <a:cs typeface="Cascadia Mono" panose="020B0609020000020004" pitchFamily="49" charset="0"/>
              </a:rPr>
              <a:t>?</a:t>
            </a:r>
            <a:r>
              <a:rPr lang="en-US" sz="1813" dirty="0">
                <a:latin typeface="Cascadia Mono" panose="020B0609020000020004" pitchFamily="49" charset="0"/>
                <a:cs typeface="Cascadia Mono" panose="020B0609020000020004" pitchFamily="49" charset="0"/>
              </a:rPr>
              <a:t> </a:t>
            </a:r>
            <a:r>
              <a:rPr lang="en-US" sz="1813" dirty="0">
                <a:solidFill>
                  <a:srgbClr val="0000FF"/>
                </a:solidFill>
                <a:latin typeface="Cascadia Mono" panose="020B0609020000020004" pitchFamily="49" charset="0"/>
              </a:rPr>
              <a:t>true</a:t>
            </a:r>
            <a:r>
              <a:rPr lang="en-US" sz="1813" dirty="0">
                <a:latin typeface="Cascadia Mono" panose="020B0609020000020004" pitchFamily="49" charset="0"/>
                <a:cs typeface="Cascadia Mono" panose="020B0609020000020004" pitchFamily="49" charset="0"/>
              </a:rPr>
              <a:t> : </a:t>
            </a:r>
            <a:r>
              <a:rPr lang="en-US" sz="1813" dirty="0">
                <a:solidFill>
                  <a:srgbClr val="0000FF"/>
                </a:solidFill>
                <a:latin typeface="Cascadia Mono" panose="020B0609020000020004" pitchFamily="49" charset="0"/>
              </a:rPr>
              <a:t>false</a:t>
            </a:r>
            <a:r>
              <a:rPr lang="en-US" sz="1813" dirty="0"/>
              <a:t>;</a:t>
            </a:r>
            <a:r>
              <a:rPr lang="en-US" sz="2267" dirty="0"/>
              <a:t>    </a:t>
            </a:r>
            <a:r>
              <a:rPr lang="es-ES" sz="2040" i="1" dirty="0">
                <a:solidFill>
                  <a:srgbClr val="FF0000"/>
                </a:solidFill>
              </a:rPr>
              <a:t>de expresión</a:t>
            </a:r>
            <a:endParaRPr lang="es-ES" sz="2267" dirty="0"/>
          </a:p>
          <a:p>
            <a:pPr marL="0" indent="0">
              <a:buNone/>
            </a:pPr>
            <a:endParaRPr lang="es-CO" sz="2040" dirty="0">
              <a:solidFill>
                <a:srgbClr val="000000"/>
              </a:solidFill>
              <a:latin typeface="Cascadia Mono" panose="020B0609020000020004" pitchFamily="49" charset="0"/>
            </a:endParaRPr>
          </a:p>
          <a:p>
            <a:pPr marL="0" indent="0" algn="ctr">
              <a:buNone/>
            </a:pPr>
            <a:r>
              <a:rPr lang="es-ES" sz="2040" i="1" dirty="0">
                <a:solidFill>
                  <a:schemeClr val="bg1"/>
                </a:solidFill>
                <a:highlight>
                  <a:srgbClr val="008080"/>
                </a:highlight>
              </a:rPr>
              <a:t>con </a:t>
            </a:r>
            <a:r>
              <a:rPr lang="es-ES" sz="2040" i="1" dirty="0" err="1">
                <a:solidFill>
                  <a:schemeClr val="bg1"/>
                </a:solidFill>
                <a:highlight>
                  <a:srgbClr val="008080"/>
                </a:highlight>
              </a:rPr>
              <a:t>Random</a:t>
            </a:r>
            <a:r>
              <a:rPr lang="es-ES" sz="2040" i="1" dirty="0">
                <a:solidFill>
                  <a:schemeClr val="bg1"/>
                </a:solidFill>
                <a:highlight>
                  <a:srgbClr val="008080"/>
                </a:highlight>
              </a:rPr>
              <a:t>:</a:t>
            </a:r>
          </a:p>
          <a:p>
            <a:pPr marL="0" indent="0" algn="ctr">
              <a:buNone/>
            </a:pPr>
            <a:r>
              <a:rPr lang="es-CO" sz="1813" dirty="0">
                <a:solidFill>
                  <a:srgbClr val="000000"/>
                </a:solidFill>
                <a:latin typeface="Cascadia Mono" panose="020B0609020000020004" pitchFamily="49" charset="0"/>
              </a:rPr>
              <a:t>Random alea = </a:t>
            </a:r>
            <a:r>
              <a:rPr lang="es-CO" sz="1813" dirty="0">
                <a:solidFill>
                  <a:srgbClr val="0000FF"/>
                </a:solidFill>
                <a:latin typeface="Cascadia Mono" panose="020B0609020000020004" pitchFamily="49" charset="0"/>
              </a:rPr>
              <a:t>new</a:t>
            </a:r>
            <a:r>
              <a:rPr lang="es-CO" sz="1813" dirty="0">
                <a:solidFill>
                  <a:srgbClr val="000000"/>
                </a:solidFill>
                <a:latin typeface="Cascadia Mono" panose="020B0609020000020004" pitchFamily="49" charset="0"/>
              </a:rPr>
              <a:t> Random();</a:t>
            </a:r>
          </a:p>
          <a:p>
            <a:pPr marL="0" indent="0" algn="ctr">
              <a:buNone/>
            </a:pPr>
            <a:r>
              <a:rPr lang="en-US" sz="1813" dirty="0">
                <a:solidFill>
                  <a:srgbClr val="0000FF"/>
                </a:solidFill>
                <a:latin typeface="Cascadia Mono" panose="020B0609020000020004" pitchFamily="49" charset="0"/>
              </a:rPr>
              <a:t>int</a:t>
            </a:r>
            <a:r>
              <a:rPr lang="en-US" sz="1813" dirty="0">
                <a:solidFill>
                  <a:srgbClr val="000000"/>
                </a:solidFill>
                <a:latin typeface="Cascadia Mono" panose="020B0609020000020004" pitchFamily="49" charset="0"/>
              </a:rPr>
              <a:t> </a:t>
            </a:r>
            <a:r>
              <a:rPr lang="en-US" sz="1813" dirty="0" err="1">
                <a:solidFill>
                  <a:srgbClr val="000000"/>
                </a:solidFill>
                <a:latin typeface="Cascadia Mono" panose="020B0609020000020004" pitchFamily="49" charset="0"/>
              </a:rPr>
              <a:t>prod_x_random</a:t>
            </a:r>
            <a:r>
              <a:rPr lang="en-US" sz="1813" dirty="0">
                <a:solidFill>
                  <a:srgbClr val="000000"/>
                </a:solidFill>
                <a:latin typeface="Cascadia Mono" panose="020B0609020000020004" pitchFamily="49" charset="0"/>
              </a:rPr>
              <a:t>(</a:t>
            </a:r>
            <a:r>
              <a:rPr lang="en-US" sz="1813" dirty="0">
                <a:solidFill>
                  <a:srgbClr val="0000FF"/>
                </a:solidFill>
                <a:latin typeface="Cascadia Mono" panose="020B0609020000020004" pitchFamily="49" charset="0"/>
              </a:rPr>
              <a:t>int</a:t>
            </a:r>
            <a:r>
              <a:rPr lang="en-US" sz="1813" dirty="0">
                <a:solidFill>
                  <a:srgbClr val="000000"/>
                </a:solidFill>
                <a:latin typeface="Cascadia Mono" panose="020B0609020000020004" pitchFamily="49" charset="0"/>
              </a:rPr>
              <a:t> a) =&gt; a * </a:t>
            </a:r>
            <a:r>
              <a:rPr lang="en-US" sz="1813" dirty="0" err="1">
                <a:solidFill>
                  <a:srgbClr val="000000"/>
                </a:solidFill>
                <a:latin typeface="Cascadia Mono" panose="020B0609020000020004" pitchFamily="49" charset="0"/>
              </a:rPr>
              <a:t>alea.Next</a:t>
            </a:r>
            <a:r>
              <a:rPr lang="en-US" sz="1813" dirty="0">
                <a:solidFill>
                  <a:srgbClr val="000000"/>
                </a:solidFill>
                <a:latin typeface="Cascadia Mono" panose="020B0609020000020004" pitchFamily="49" charset="0"/>
              </a:rPr>
              <a:t>(10,20); </a:t>
            </a:r>
            <a:r>
              <a:rPr lang="es-ES" sz="1813" i="1" dirty="0">
                <a:solidFill>
                  <a:srgbClr val="FF0000"/>
                </a:solidFill>
              </a:rPr>
              <a:t>de expresión</a:t>
            </a:r>
            <a:endParaRPr lang="es-CO" sz="1813" dirty="0"/>
          </a:p>
        </p:txBody>
      </p:sp>
    </p:spTree>
    <p:extLst>
      <p:ext uri="{BB962C8B-B14F-4D97-AF65-F5344CB8AC3E}">
        <p14:creationId xmlns:p14="http://schemas.microsoft.com/office/powerpoint/2010/main" val="148882008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FAC4BE-5A28-405F-A170-30441E89E2EB}"/>
              </a:ext>
            </a:extLst>
          </p:cNvPr>
          <p:cNvSpPr>
            <a:spLocks noGrp="1"/>
          </p:cNvSpPr>
          <p:nvPr>
            <p:ph type="title"/>
          </p:nvPr>
        </p:nvSpPr>
        <p:spPr/>
        <p:txBody>
          <a:bodyPr/>
          <a:lstStyle/>
          <a:p>
            <a:r>
              <a:rPr lang="es-ES" dirty="0"/>
              <a:t>Predicados</a:t>
            </a:r>
            <a:endParaRPr lang="es-419" dirty="0"/>
          </a:p>
        </p:txBody>
      </p:sp>
      <p:sp>
        <p:nvSpPr>
          <p:cNvPr id="3" name="Marcador de contenido 2">
            <a:extLst>
              <a:ext uri="{FF2B5EF4-FFF2-40B4-BE49-F238E27FC236}">
                <a16:creationId xmlns:a16="http://schemas.microsoft.com/office/drawing/2014/main" id="{63A211FA-FBAC-4E2E-87D6-9A196DAF64F6}"/>
              </a:ext>
            </a:extLst>
          </p:cNvPr>
          <p:cNvSpPr>
            <a:spLocks noGrp="1"/>
          </p:cNvSpPr>
          <p:nvPr>
            <p:ph idx="1"/>
          </p:nvPr>
        </p:nvSpPr>
        <p:spPr>
          <a:xfrm>
            <a:off x="761157" y="1785837"/>
            <a:ext cx="11917680" cy="4931516"/>
          </a:xfrm>
        </p:spPr>
        <p:txBody>
          <a:bodyPr vert="horz" lIns="91440" tIns="45720" rIns="91440" bIns="45720" rtlCol="0" anchor="t">
            <a:normAutofit/>
          </a:bodyPr>
          <a:lstStyle/>
          <a:p>
            <a:pPr marL="258445" indent="-258445"/>
            <a:r>
              <a:rPr lang="es-ES" sz="3150" b="0" i="0" dirty="0">
                <a:effectLst/>
                <a:latin typeface="__fkGroteskNeue_598ab8"/>
              </a:rPr>
              <a:t>Se refiere a una expresión que evalúa si una condición se cumple o no. </a:t>
            </a:r>
            <a:endParaRPr lang="en-US" sz="3150"/>
          </a:p>
          <a:p>
            <a:pPr marL="258445" indent="-258445"/>
            <a:r>
              <a:rPr lang="es-ES" sz="3150" dirty="0">
                <a:latin typeface="__fkGroteskNeue_598ab8"/>
              </a:rPr>
              <a:t>Se usan </a:t>
            </a:r>
            <a:r>
              <a:rPr lang="es-ES" sz="3150" dirty="0" err="1">
                <a:latin typeface="__fkGroteskNeue_598ab8"/>
              </a:rPr>
              <a:t>comunmente</a:t>
            </a:r>
            <a:r>
              <a:rPr lang="es-ES" sz="3150" dirty="0">
                <a:latin typeface="__fkGroteskNeue_598ab8"/>
              </a:rPr>
              <a:t> en las Expresiones Lambda</a:t>
            </a:r>
          </a:p>
          <a:p>
            <a:pPr marL="0" indent="0">
              <a:buNone/>
            </a:pPr>
            <a:endParaRPr lang="es-ES" sz="3150" dirty="0">
              <a:latin typeface="__fkGroteskNeue_598ab8"/>
            </a:endParaRPr>
          </a:p>
          <a:p>
            <a:pPr marL="0" indent="0">
              <a:buNone/>
            </a:pPr>
            <a:r>
              <a:rPr lang="es-ES" dirty="0">
                <a:latin typeface="__fkGroteskNeue_598ab8"/>
              </a:rPr>
              <a:t>Ejemplo:</a:t>
            </a:r>
          </a:p>
          <a:p>
            <a:pPr marL="258445" indent="-258445"/>
            <a:r>
              <a:rPr lang="es-419" b="0" i="0" dirty="0">
                <a:effectLst/>
                <a:latin typeface="__berkeleyMono_1826c3"/>
              </a:rPr>
              <a:t>p =&gt; p &gt; 10 </a:t>
            </a:r>
            <a:endParaRPr lang="es-419" dirty="0">
              <a:latin typeface="__berkeleyMono_1826c3"/>
            </a:endParaRPr>
          </a:p>
          <a:p>
            <a:pPr marL="0" indent="0" algn="ctr">
              <a:buNone/>
            </a:pPr>
            <a:r>
              <a:rPr lang="es-419" b="1" i="0" dirty="0">
                <a:solidFill>
                  <a:srgbClr val="FF0000"/>
                </a:solidFill>
                <a:effectLst/>
                <a:latin typeface="__berkeleyMono_1826c3"/>
                <a:sym typeface="Wingdings" panose="05000000000000000000" pitchFamily="2" charset="2"/>
              </a:rPr>
              <a:t>p, </a:t>
            </a:r>
            <a:r>
              <a:rPr lang="es-419" b="1" i="0" dirty="0">
                <a:solidFill>
                  <a:srgbClr val="00FF00"/>
                </a:solidFill>
                <a:effectLst/>
                <a:latin typeface="__berkeleyMono_1826c3"/>
                <a:sym typeface="Wingdings" panose="05000000000000000000" pitchFamily="2" charset="2"/>
              </a:rPr>
              <a:t>se comporta como un parámetro</a:t>
            </a:r>
            <a:r>
              <a:rPr lang="es-419" b="1" i="0" dirty="0">
                <a:solidFill>
                  <a:srgbClr val="FF0000"/>
                </a:solidFill>
                <a:effectLst/>
                <a:latin typeface="__berkeleyMono_1826c3"/>
                <a:sym typeface="Wingdings" panose="05000000000000000000" pitchFamily="2" charset="2"/>
              </a:rPr>
              <a:t> y representa cada uno de los elementos de la colección donde se quiere evaluar la condici</a:t>
            </a:r>
            <a:r>
              <a:rPr lang="es-419" b="1" dirty="0">
                <a:solidFill>
                  <a:srgbClr val="FF0000"/>
                </a:solidFill>
                <a:latin typeface="__berkeleyMono_1826c3"/>
                <a:sym typeface="Wingdings" panose="05000000000000000000" pitchFamily="2" charset="2"/>
              </a:rPr>
              <a:t>ón.</a:t>
            </a:r>
          </a:p>
          <a:p>
            <a:pPr marL="0" indent="0" algn="ctr">
              <a:buNone/>
            </a:pPr>
            <a:r>
              <a:rPr lang="es-419" b="1" dirty="0">
                <a:solidFill>
                  <a:schemeClr val="accent5"/>
                </a:solidFill>
                <a:latin typeface="__berkeleyMono_1826c3"/>
                <a:sym typeface="Wingdings" panose="05000000000000000000" pitchFamily="2" charset="2"/>
              </a:rPr>
              <a:t>Retorna un </a:t>
            </a:r>
            <a:r>
              <a:rPr lang="es-419" b="1" dirty="0" err="1">
                <a:solidFill>
                  <a:schemeClr val="accent5"/>
                </a:solidFill>
                <a:latin typeface="__berkeleyMono_1826c3"/>
                <a:sym typeface="Wingdings" panose="05000000000000000000" pitchFamily="2" charset="2"/>
              </a:rPr>
              <a:t>bool</a:t>
            </a:r>
            <a:r>
              <a:rPr lang="es-419" b="1" dirty="0">
                <a:solidFill>
                  <a:schemeClr val="accent5"/>
                </a:solidFill>
                <a:latin typeface="__berkeleyMono_1826c3"/>
                <a:sym typeface="Wingdings" panose="05000000000000000000" pitchFamily="2" charset="2"/>
              </a:rPr>
              <a:t> dependiendo si algún elemento cumple la condición.</a:t>
            </a:r>
            <a:endParaRPr lang="es-419" b="1" dirty="0">
              <a:solidFill>
                <a:schemeClr val="accent5"/>
              </a:solidFill>
            </a:endParaRPr>
          </a:p>
        </p:txBody>
      </p:sp>
    </p:spTree>
    <p:extLst>
      <p:ext uri="{BB962C8B-B14F-4D97-AF65-F5344CB8AC3E}">
        <p14:creationId xmlns:p14="http://schemas.microsoft.com/office/powerpoint/2010/main" val="290671737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D126B3B-0910-4AD4-8ED0-1964493F3EB2}"/>
              </a:ext>
            </a:extLst>
          </p:cNvPr>
          <p:cNvSpPr>
            <a:spLocks noGrp="1"/>
          </p:cNvSpPr>
          <p:nvPr>
            <p:ph type="title"/>
          </p:nvPr>
        </p:nvSpPr>
        <p:spPr/>
        <p:txBody>
          <a:bodyPr/>
          <a:lstStyle/>
          <a:p>
            <a:r>
              <a:rPr lang="es-ES" dirty="0"/>
              <a:t>Funciones de orden superior</a:t>
            </a:r>
            <a:endParaRPr lang="es-CO" dirty="0"/>
          </a:p>
        </p:txBody>
      </p:sp>
      <p:sp>
        <p:nvSpPr>
          <p:cNvPr id="3" name="Marcador de contenido 2">
            <a:extLst>
              <a:ext uri="{FF2B5EF4-FFF2-40B4-BE49-F238E27FC236}">
                <a16:creationId xmlns:a16="http://schemas.microsoft.com/office/drawing/2014/main" id="{45230D3A-9A65-4780-9840-E7E9D4A7A72B}"/>
              </a:ext>
            </a:extLst>
          </p:cNvPr>
          <p:cNvSpPr>
            <a:spLocks noGrp="1"/>
          </p:cNvSpPr>
          <p:nvPr>
            <p:ph idx="1"/>
          </p:nvPr>
        </p:nvSpPr>
        <p:spPr/>
        <p:txBody>
          <a:bodyPr/>
          <a:lstStyle/>
          <a:p>
            <a:r>
              <a:rPr lang="es-ES" dirty="0"/>
              <a:t>Es una función que acepta a otra función como un parámetro o argumento</a:t>
            </a:r>
            <a:r>
              <a:rPr lang="es-CO" dirty="0"/>
              <a:t> y puede devolver una función como tipo de retorno</a:t>
            </a:r>
          </a:p>
          <a:p>
            <a:r>
              <a:rPr lang="es-CO" dirty="0">
                <a:solidFill>
                  <a:schemeClr val="bg1"/>
                </a:solidFill>
                <a:highlight>
                  <a:srgbClr val="008000"/>
                </a:highlight>
              </a:rPr>
              <a:t>Es el pilar de la programación funcional</a:t>
            </a:r>
          </a:p>
          <a:p>
            <a:r>
              <a:rPr lang="es-ES" dirty="0"/>
              <a:t>El término funciones de orden superior se refiere básicamente a 3 funciones: </a:t>
            </a:r>
            <a:r>
              <a:rPr lang="es-ES" dirty="0" err="1"/>
              <a:t>Map</a:t>
            </a:r>
            <a:r>
              <a:rPr lang="es-ES" dirty="0"/>
              <a:t>, </a:t>
            </a:r>
            <a:r>
              <a:rPr lang="es-ES" dirty="0" err="1"/>
              <a:t>Filter</a:t>
            </a:r>
            <a:r>
              <a:rPr lang="es-ES" dirty="0"/>
              <a:t> y </a:t>
            </a:r>
            <a:r>
              <a:rPr lang="es-ES" dirty="0" err="1"/>
              <a:t>Fold</a:t>
            </a:r>
            <a:endParaRPr lang="es-ES" dirty="0"/>
          </a:p>
          <a:p>
            <a:r>
              <a:rPr lang="es-ES" dirty="0"/>
              <a:t>.NET entrega estas funciones a través de LINQ a partir de la versión 3.5. </a:t>
            </a:r>
          </a:p>
          <a:p>
            <a:endParaRPr lang="en-US" dirty="0"/>
          </a:p>
        </p:txBody>
      </p:sp>
    </p:spTree>
    <p:extLst>
      <p:ext uri="{BB962C8B-B14F-4D97-AF65-F5344CB8AC3E}">
        <p14:creationId xmlns:p14="http://schemas.microsoft.com/office/powerpoint/2010/main" val="247379292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DFF3A8-55EF-4581-A1E8-D1DC6E098478}"/>
              </a:ext>
            </a:extLst>
          </p:cNvPr>
          <p:cNvSpPr>
            <a:spLocks noGrp="1"/>
          </p:cNvSpPr>
          <p:nvPr>
            <p:ph type="title"/>
          </p:nvPr>
        </p:nvSpPr>
        <p:spPr/>
        <p:txBody>
          <a:bodyPr/>
          <a:lstStyle/>
          <a:p>
            <a:r>
              <a:rPr lang="es-ES" dirty="0"/>
              <a:t>LINQ</a:t>
            </a:r>
            <a:endParaRPr lang="es-CO" dirty="0"/>
          </a:p>
        </p:txBody>
      </p:sp>
      <p:sp>
        <p:nvSpPr>
          <p:cNvPr id="3" name="Marcador de contenido 2">
            <a:extLst>
              <a:ext uri="{FF2B5EF4-FFF2-40B4-BE49-F238E27FC236}">
                <a16:creationId xmlns:a16="http://schemas.microsoft.com/office/drawing/2014/main" id="{6F0356C9-C68F-49FE-BC6B-54437EA7A4C0}"/>
              </a:ext>
            </a:extLst>
          </p:cNvPr>
          <p:cNvSpPr>
            <a:spLocks noGrp="1"/>
          </p:cNvSpPr>
          <p:nvPr>
            <p:ph idx="1"/>
          </p:nvPr>
        </p:nvSpPr>
        <p:spPr/>
        <p:txBody>
          <a:bodyPr>
            <a:normAutofit/>
          </a:bodyPr>
          <a:lstStyle/>
          <a:p>
            <a:r>
              <a:rPr lang="es-ES" dirty="0" err="1"/>
              <a:t>Language</a:t>
            </a:r>
            <a:r>
              <a:rPr lang="es-ES" dirty="0"/>
              <a:t> </a:t>
            </a:r>
            <a:r>
              <a:rPr lang="es-ES" dirty="0" err="1"/>
              <a:t>Integrated</a:t>
            </a:r>
            <a:r>
              <a:rPr lang="es-ES" dirty="0"/>
              <a:t> </a:t>
            </a:r>
            <a:r>
              <a:rPr lang="es-ES" dirty="0" err="1"/>
              <a:t>Query</a:t>
            </a:r>
            <a:endParaRPr lang="es-ES" dirty="0"/>
          </a:p>
          <a:p>
            <a:r>
              <a:rPr lang="es-ES" dirty="0"/>
              <a:t>Para el caso de </a:t>
            </a:r>
            <a:r>
              <a:rPr lang="es-ES" dirty="0" err="1"/>
              <a:t>.Net</a:t>
            </a:r>
            <a:r>
              <a:rPr lang="es-ES" dirty="0"/>
              <a:t> es una extensión que provee métodos que siguen el paradigma funcional y simplifican el trabajo con diferentes fuentes de datos, entre ellas:</a:t>
            </a:r>
          </a:p>
          <a:p>
            <a:pPr lvl="1"/>
            <a:r>
              <a:rPr lang="es-ES" dirty="0">
                <a:solidFill>
                  <a:schemeClr val="bg1"/>
                </a:solidFill>
                <a:highlight>
                  <a:srgbClr val="008000"/>
                </a:highlight>
              </a:rPr>
              <a:t>Cualquier objeto que implemente colecciones incluyendo la interface </a:t>
            </a:r>
            <a:r>
              <a:rPr lang="es-ES" dirty="0" err="1">
                <a:solidFill>
                  <a:schemeClr val="bg1"/>
                </a:solidFill>
                <a:highlight>
                  <a:srgbClr val="008000"/>
                </a:highlight>
              </a:rPr>
              <a:t>IEnumerable</a:t>
            </a:r>
            <a:r>
              <a:rPr lang="es-ES" dirty="0">
                <a:solidFill>
                  <a:schemeClr val="bg1"/>
                </a:solidFill>
                <a:highlight>
                  <a:srgbClr val="008000"/>
                </a:highlight>
              </a:rPr>
              <a:t>&lt;T&gt;: </a:t>
            </a:r>
            <a:r>
              <a:rPr lang="es-ES" dirty="0" err="1">
                <a:solidFill>
                  <a:schemeClr val="bg1"/>
                </a:solidFill>
                <a:highlight>
                  <a:srgbClr val="008000"/>
                </a:highlight>
              </a:rPr>
              <a:t>Arrays</a:t>
            </a:r>
            <a:r>
              <a:rPr lang="es-ES" dirty="0">
                <a:solidFill>
                  <a:schemeClr val="bg1"/>
                </a:solidFill>
                <a:highlight>
                  <a:srgbClr val="008000"/>
                </a:highlight>
              </a:rPr>
              <a:t>,  Listas</a:t>
            </a:r>
          </a:p>
          <a:p>
            <a:pPr lvl="1"/>
            <a:r>
              <a:rPr lang="es-ES" dirty="0"/>
              <a:t>SQL</a:t>
            </a:r>
          </a:p>
          <a:p>
            <a:pPr lvl="1"/>
            <a:r>
              <a:rPr lang="es-ES" dirty="0"/>
              <a:t>XML </a:t>
            </a:r>
          </a:p>
          <a:p>
            <a:endParaRPr lang="es-ES" dirty="0"/>
          </a:p>
        </p:txBody>
      </p:sp>
    </p:spTree>
    <p:extLst>
      <p:ext uri="{BB962C8B-B14F-4D97-AF65-F5344CB8AC3E}">
        <p14:creationId xmlns:p14="http://schemas.microsoft.com/office/powerpoint/2010/main" val="235868214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AA4811-EA8B-464A-819D-FCBBAAB7E9A8}"/>
              </a:ext>
            </a:extLst>
          </p:cNvPr>
          <p:cNvSpPr>
            <a:spLocks noGrp="1"/>
          </p:cNvSpPr>
          <p:nvPr>
            <p:ph type="title"/>
          </p:nvPr>
        </p:nvSpPr>
        <p:spPr/>
        <p:txBody>
          <a:bodyPr/>
          <a:lstStyle/>
          <a:p>
            <a:r>
              <a:rPr lang="es-ES" dirty="0"/>
              <a:t>LINQ en </a:t>
            </a:r>
            <a:r>
              <a:rPr lang="es-ES" dirty="0" err="1"/>
              <a:t>.Net</a:t>
            </a:r>
            <a:endParaRPr lang="es-CO" dirty="0"/>
          </a:p>
        </p:txBody>
      </p:sp>
      <p:pic>
        <p:nvPicPr>
          <p:cNvPr id="6" name="Imagen 5">
            <a:extLst>
              <a:ext uri="{FF2B5EF4-FFF2-40B4-BE49-F238E27FC236}">
                <a16:creationId xmlns:a16="http://schemas.microsoft.com/office/drawing/2014/main" id="{352E56C2-DC59-4DD1-9CA5-4899F29BE5C9}"/>
              </a:ext>
            </a:extLst>
          </p:cNvPr>
          <p:cNvPicPr>
            <a:picLocks noChangeAspect="1"/>
          </p:cNvPicPr>
          <p:nvPr/>
        </p:nvPicPr>
        <p:blipFill>
          <a:blip r:embed="rId2"/>
          <a:stretch>
            <a:fillRect/>
          </a:stretch>
        </p:blipFill>
        <p:spPr>
          <a:xfrm>
            <a:off x="3398277" y="2522307"/>
            <a:ext cx="6599798" cy="4220017"/>
          </a:xfrm>
          <a:prstGeom prst="rect">
            <a:avLst/>
          </a:prstGeom>
        </p:spPr>
      </p:pic>
    </p:spTree>
    <p:extLst>
      <p:ext uri="{BB962C8B-B14F-4D97-AF65-F5344CB8AC3E}">
        <p14:creationId xmlns:p14="http://schemas.microsoft.com/office/powerpoint/2010/main" val="51147912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AEEA0A8A-485C-43B4-946C-E16D84699B4E}"/>
              </a:ext>
            </a:extLst>
          </p:cNvPr>
          <p:cNvSpPr>
            <a:spLocks noGrp="1"/>
          </p:cNvSpPr>
          <p:nvPr>
            <p:ph type="ctrTitle"/>
          </p:nvPr>
        </p:nvSpPr>
        <p:spPr/>
        <p:txBody>
          <a:bodyPr/>
          <a:lstStyle/>
          <a:p>
            <a:r>
              <a:rPr lang="es-ES" dirty="0"/>
              <a:t>Ejemplos LINQ con Listas</a:t>
            </a:r>
            <a:endParaRPr lang="es-CO" dirty="0"/>
          </a:p>
        </p:txBody>
      </p:sp>
      <p:sp>
        <p:nvSpPr>
          <p:cNvPr id="5" name="Subtítulo 4">
            <a:extLst>
              <a:ext uri="{FF2B5EF4-FFF2-40B4-BE49-F238E27FC236}">
                <a16:creationId xmlns:a16="http://schemas.microsoft.com/office/drawing/2014/main" id="{CA83569A-DD55-4369-BE7F-35D14511B0D3}"/>
              </a:ext>
            </a:extLst>
          </p:cNvPr>
          <p:cNvSpPr>
            <a:spLocks noGrp="1"/>
          </p:cNvSpPr>
          <p:nvPr>
            <p:ph type="subTitle" idx="1"/>
          </p:nvPr>
        </p:nvSpPr>
        <p:spPr/>
        <p:txBody>
          <a:bodyPr/>
          <a:lstStyle/>
          <a:p>
            <a:endParaRPr lang="es-419"/>
          </a:p>
        </p:txBody>
      </p:sp>
    </p:spTree>
    <p:extLst>
      <p:ext uri="{BB962C8B-B14F-4D97-AF65-F5344CB8AC3E}">
        <p14:creationId xmlns:p14="http://schemas.microsoft.com/office/powerpoint/2010/main" val="1260261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801" dirty="0"/>
              <a:t>Atributos Derivados y Restricciones de Atributos</a:t>
            </a:r>
            <a:endParaRPr lang="es-CO" sz="4801" dirty="0"/>
          </a:p>
        </p:txBody>
      </p:sp>
      <p:sp>
        <p:nvSpPr>
          <p:cNvPr id="3" name="Marcador de contenido 2"/>
          <p:cNvSpPr>
            <a:spLocks noGrp="1"/>
          </p:cNvSpPr>
          <p:nvPr>
            <p:ph idx="1"/>
          </p:nvPr>
        </p:nvSpPr>
        <p:spPr>
          <a:xfrm>
            <a:off x="949962" y="2069042"/>
            <a:ext cx="5750385" cy="4931516"/>
          </a:xfrm>
        </p:spPr>
        <p:txBody>
          <a:bodyPr>
            <a:normAutofit/>
          </a:bodyPr>
          <a:lstStyle/>
          <a:p>
            <a:pPr marL="0" indent="0">
              <a:buNone/>
            </a:pPr>
            <a:r>
              <a:rPr lang="es-ES" sz="2800" dirty="0"/>
              <a:t>Atributos Derivados</a:t>
            </a:r>
          </a:p>
          <a:p>
            <a:r>
              <a:rPr lang="es-ES" sz="2800" dirty="0"/>
              <a:t>Son atributos que dependen de otros atributos del objeto, los cuales pueden ser básicos o derivados</a:t>
            </a:r>
          </a:p>
          <a:p>
            <a:r>
              <a:rPr lang="es-ES" sz="2800" dirty="0"/>
              <a:t>Un atributo derivado se identifica con un </a:t>
            </a:r>
            <a:r>
              <a:rPr lang="es-ES" sz="2800" dirty="0" err="1"/>
              <a:t>slash</a:t>
            </a:r>
            <a:r>
              <a:rPr lang="es-ES" sz="2800" dirty="0"/>
              <a:t> “/” antes del atributo</a:t>
            </a:r>
          </a:p>
          <a:p>
            <a:endParaRPr lang="es-CO" sz="2800" dirty="0"/>
          </a:p>
        </p:txBody>
      </p:sp>
      <p:sp>
        <p:nvSpPr>
          <p:cNvPr id="4" name="Rectángulo 3"/>
          <p:cNvSpPr/>
          <p:nvPr/>
        </p:nvSpPr>
        <p:spPr>
          <a:xfrm>
            <a:off x="3231931" y="5453388"/>
            <a:ext cx="8071945" cy="1384995"/>
          </a:xfrm>
          <a:prstGeom prst="rect">
            <a:avLst/>
          </a:prstGeom>
        </p:spPr>
        <p:txBody>
          <a:bodyPr wrap="square">
            <a:spAutoFit/>
          </a:bodyPr>
          <a:lstStyle/>
          <a:p>
            <a:pPr defTabSz="457211"/>
            <a:r>
              <a:rPr lang="es-ES" sz="2800" dirty="0">
                <a:solidFill>
                  <a:srgbClr val="00B050"/>
                </a:solidFill>
                <a:latin typeface="Calibri" panose="020F0502020204030204"/>
              </a:rPr>
              <a:t>Clase: Persona</a:t>
            </a:r>
          </a:p>
          <a:p>
            <a:pPr defTabSz="457211"/>
            <a:r>
              <a:rPr lang="es-ES" sz="2800" dirty="0">
                <a:solidFill>
                  <a:srgbClr val="00B050"/>
                </a:solidFill>
                <a:latin typeface="Calibri" panose="020F0502020204030204"/>
              </a:rPr>
              <a:t>Atributos: Peso, Altura, /</a:t>
            </a:r>
            <a:r>
              <a:rPr lang="es-ES" sz="2800" dirty="0" err="1">
                <a:solidFill>
                  <a:srgbClr val="00B050"/>
                </a:solidFill>
                <a:latin typeface="Calibri" panose="020F0502020204030204"/>
              </a:rPr>
              <a:t>MasaCorporal</a:t>
            </a:r>
            <a:endParaRPr lang="es-ES" sz="2800" dirty="0">
              <a:solidFill>
                <a:srgbClr val="00B050"/>
              </a:solidFill>
              <a:latin typeface="Calibri" panose="020F0502020204030204"/>
            </a:endParaRPr>
          </a:p>
          <a:p>
            <a:pPr defTabSz="457211"/>
            <a:r>
              <a:rPr lang="es-ES" sz="2800" dirty="0">
                <a:solidFill>
                  <a:srgbClr val="00B050"/>
                </a:solidFill>
                <a:latin typeface="Calibri" panose="020F0502020204030204"/>
              </a:rPr>
              <a:t>Restricciones: { </a:t>
            </a:r>
            <a:r>
              <a:rPr lang="es-ES" sz="2800" dirty="0" err="1">
                <a:solidFill>
                  <a:srgbClr val="00B050"/>
                </a:solidFill>
                <a:latin typeface="Calibri" panose="020F0502020204030204"/>
              </a:rPr>
              <a:t>MasaCorporal</a:t>
            </a:r>
            <a:r>
              <a:rPr lang="es-ES" sz="2800" dirty="0">
                <a:solidFill>
                  <a:srgbClr val="00B050"/>
                </a:solidFill>
                <a:latin typeface="Calibri" panose="020F0502020204030204"/>
              </a:rPr>
              <a:t> = peso/altura</a:t>
            </a:r>
            <a:r>
              <a:rPr lang="es-ES" sz="2800" baseline="30000" dirty="0">
                <a:solidFill>
                  <a:srgbClr val="00B050"/>
                </a:solidFill>
                <a:latin typeface="Calibri" panose="020F0502020204030204"/>
              </a:rPr>
              <a:t>2</a:t>
            </a:r>
            <a:r>
              <a:rPr lang="es-ES" sz="2800" dirty="0">
                <a:solidFill>
                  <a:srgbClr val="00B050"/>
                </a:solidFill>
                <a:latin typeface="Calibri" panose="020F0502020204030204"/>
              </a:rPr>
              <a:t> }</a:t>
            </a:r>
          </a:p>
        </p:txBody>
      </p:sp>
      <p:sp>
        <p:nvSpPr>
          <p:cNvPr id="11" name="Marcador de contenido 2"/>
          <p:cNvSpPr txBox="1">
            <a:spLocks/>
          </p:cNvSpPr>
          <p:nvPr/>
        </p:nvSpPr>
        <p:spPr>
          <a:xfrm>
            <a:off x="6908802" y="2069042"/>
            <a:ext cx="5750385" cy="4931516"/>
          </a:xfrm>
          <a:prstGeom prst="rect">
            <a:avLst/>
          </a:prstGeom>
        </p:spPr>
        <p:txBody>
          <a:bodyPr vert="horz" lIns="91440" tIns="45720" rIns="91440" bIns="45720" rtlCol="0">
            <a:normAutofit/>
          </a:bodyPr>
          <a:lstStyle>
            <a:lvl1pPr marL="259072" indent="-259072" algn="l" defTabSz="1036290" rtl="0" eaLnBrk="1" latinLnBrk="0" hangingPunct="1">
              <a:lnSpc>
                <a:spcPct val="90000"/>
              </a:lnSpc>
              <a:spcBef>
                <a:spcPts val="1133"/>
              </a:spcBef>
              <a:buFont typeface="Arial" panose="020B0604020202020204" pitchFamily="34" charset="0"/>
              <a:buChar char="•"/>
              <a:defRPr sz="3173" kern="1200">
                <a:solidFill>
                  <a:schemeClr val="tx1"/>
                </a:solidFill>
                <a:latin typeface="+mn-lt"/>
                <a:ea typeface="+mn-ea"/>
                <a:cs typeface="+mn-cs"/>
              </a:defRPr>
            </a:lvl1pPr>
            <a:lvl2pPr marL="777217" indent="-259072" algn="l" defTabSz="1036290" rtl="0" eaLnBrk="1" latinLnBrk="0" hangingPunct="1">
              <a:lnSpc>
                <a:spcPct val="90000"/>
              </a:lnSpc>
              <a:spcBef>
                <a:spcPts val="567"/>
              </a:spcBef>
              <a:buFont typeface="Arial" panose="020B0604020202020204" pitchFamily="34" charset="0"/>
              <a:buChar char="•"/>
              <a:defRPr sz="2720" kern="1200">
                <a:solidFill>
                  <a:schemeClr val="tx1"/>
                </a:solidFill>
                <a:latin typeface="+mn-lt"/>
                <a:ea typeface="+mn-ea"/>
                <a:cs typeface="+mn-cs"/>
              </a:defRPr>
            </a:lvl2pPr>
            <a:lvl3pPr marL="1295362" indent="-259072" algn="l" defTabSz="1036290" rtl="0" eaLnBrk="1" latinLnBrk="0" hangingPunct="1">
              <a:lnSpc>
                <a:spcPct val="90000"/>
              </a:lnSpc>
              <a:spcBef>
                <a:spcPts val="567"/>
              </a:spcBef>
              <a:buFont typeface="Arial" panose="020B0604020202020204" pitchFamily="34" charset="0"/>
              <a:buChar char="•"/>
              <a:defRPr sz="2267" kern="1200">
                <a:solidFill>
                  <a:schemeClr val="tx1"/>
                </a:solidFill>
                <a:latin typeface="+mn-lt"/>
                <a:ea typeface="+mn-ea"/>
                <a:cs typeface="+mn-cs"/>
              </a:defRPr>
            </a:lvl3pPr>
            <a:lvl4pPr marL="1813507"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4pPr>
            <a:lvl5pPr marL="233165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5pPr>
            <a:lvl6pPr marL="284979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6pPr>
            <a:lvl7pPr marL="336794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7pPr>
            <a:lvl8pPr marL="388608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8pPr>
            <a:lvl9pPr marL="4404230"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9pPr>
          </a:lstStyle>
          <a:p>
            <a:pPr marL="0" indent="0" defTabSz="1036314">
              <a:buNone/>
            </a:pPr>
            <a:r>
              <a:rPr lang="es-ES" sz="2800" dirty="0">
                <a:solidFill>
                  <a:prstClr val="black"/>
                </a:solidFill>
                <a:latin typeface="Calibri" panose="020F0502020204030204"/>
              </a:rPr>
              <a:t>Restricciones de Atributos</a:t>
            </a:r>
          </a:p>
          <a:p>
            <a:pPr marL="259078" indent="-259078" defTabSz="1036314"/>
            <a:r>
              <a:rPr lang="es-ES" sz="2800" dirty="0">
                <a:solidFill>
                  <a:prstClr val="black"/>
                </a:solidFill>
                <a:latin typeface="Calibri" panose="020F0502020204030204"/>
              </a:rPr>
              <a:t>Se pueden restringir los valores que va a tomar un atributo</a:t>
            </a:r>
          </a:p>
          <a:p>
            <a:pPr marL="259078" indent="-259078" defTabSz="1036314"/>
            <a:r>
              <a:rPr lang="es-ES" sz="2800" dirty="0">
                <a:solidFill>
                  <a:prstClr val="black"/>
                </a:solidFill>
                <a:latin typeface="Calibri" panose="020F0502020204030204"/>
              </a:rPr>
              <a:t>Para el diseño, las restricciones de los atributos se establecen por fuera de la clase y se encierra entre llaves {}</a:t>
            </a:r>
          </a:p>
          <a:p>
            <a:pPr marL="259078" indent="-259078" defTabSz="1036314"/>
            <a:endParaRPr lang="es-CO" sz="2800" dirty="0">
              <a:solidFill>
                <a:prstClr val="black"/>
              </a:solidFill>
              <a:latin typeface="Calibri" panose="020F0502020204030204"/>
            </a:endParaRPr>
          </a:p>
        </p:txBody>
      </p:sp>
    </p:spTree>
    <p:extLst>
      <p:ext uri="{BB962C8B-B14F-4D97-AF65-F5344CB8AC3E}">
        <p14:creationId xmlns:p14="http://schemas.microsoft.com/office/powerpoint/2010/main" val="179483671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963B80-7A52-4312-A34F-12B540493DEB}"/>
              </a:ext>
            </a:extLst>
          </p:cNvPr>
          <p:cNvSpPr>
            <a:spLocks noGrp="1"/>
          </p:cNvSpPr>
          <p:nvPr>
            <p:ph type="title"/>
          </p:nvPr>
        </p:nvSpPr>
        <p:spPr/>
        <p:txBody>
          <a:bodyPr/>
          <a:lstStyle/>
          <a:p>
            <a:r>
              <a:rPr lang="es-ES" dirty="0"/>
              <a:t>Categorías de los métodos (Operaciones) LINQ</a:t>
            </a:r>
            <a:endParaRPr lang="es-CO" dirty="0"/>
          </a:p>
        </p:txBody>
      </p:sp>
      <p:sp>
        <p:nvSpPr>
          <p:cNvPr id="3" name="Marcador de contenido 2">
            <a:extLst>
              <a:ext uri="{FF2B5EF4-FFF2-40B4-BE49-F238E27FC236}">
                <a16:creationId xmlns:a16="http://schemas.microsoft.com/office/drawing/2014/main" id="{27131413-FAF0-471D-8E13-D28EB87EC485}"/>
              </a:ext>
            </a:extLst>
          </p:cNvPr>
          <p:cNvSpPr>
            <a:spLocks noGrp="1"/>
          </p:cNvSpPr>
          <p:nvPr>
            <p:ph idx="1"/>
          </p:nvPr>
        </p:nvSpPr>
        <p:spPr>
          <a:xfrm>
            <a:off x="338203" y="1916113"/>
            <a:ext cx="5731353" cy="4954687"/>
          </a:xfrm>
        </p:spPr>
        <p:txBody>
          <a:bodyPr>
            <a:normAutofit fontScale="92500" lnSpcReduction="10000"/>
          </a:bodyPr>
          <a:lstStyle/>
          <a:p>
            <a:r>
              <a:rPr lang="en-US" dirty="0" err="1"/>
              <a:t>Cuantificar</a:t>
            </a:r>
            <a:endParaRPr lang="en-US" dirty="0"/>
          </a:p>
          <a:p>
            <a:pPr lvl="1"/>
            <a:r>
              <a:rPr lang="en-US" dirty="0"/>
              <a:t>All, Any, Contains</a:t>
            </a:r>
          </a:p>
          <a:p>
            <a:r>
              <a:rPr lang="en-US" dirty="0" err="1"/>
              <a:t>Filtrar</a:t>
            </a:r>
            <a:endParaRPr lang="en-US" dirty="0"/>
          </a:p>
          <a:p>
            <a:pPr lvl="1"/>
            <a:r>
              <a:rPr lang="en-US" dirty="0"/>
              <a:t>Where, </a:t>
            </a:r>
            <a:r>
              <a:rPr lang="en-US" dirty="0" err="1"/>
              <a:t>OfType</a:t>
            </a:r>
            <a:endParaRPr lang="en-US" dirty="0"/>
          </a:p>
          <a:p>
            <a:r>
              <a:rPr lang="en-US" dirty="0" err="1"/>
              <a:t>Transformar</a:t>
            </a:r>
            <a:endParaRPr lang="en-US" dirty="0"/>
          </a:p>
          <a:p>
            <a:pPr lvl="1"/>
            <a:r>
              <a:rPr lang="en-US" dirty="0"/>
              <a:t>Select, Zip</a:t>
            </a:r>
          </a:p>
          <a:p>
            <a:r>
              <a:rPr lang="en-US" dirty="0" err="1"/>
              <a:t>Criterios</a:t>
            </a:r>
            <a:endParaRPr lang="en-US" dirty="0"/>
          </a:p>
          <a:p>
            <a:pPr lvl="1"/>
            <a:r>
              <a:rPr lang="en-US" dirty="0"/>
              <a:t>Distinct, Except, Intersect, Union</a:t>
            </a:r>
          </a:p>
          <a:p>
            <a:r>
              <a:rPr lang="es-CO" sz="2720" dirty="0"/>
              <a:t>Ordenamiento </a:t>
            </a:r>
          </a:p>
          <a:p>
            <a:pPr lvl="1"/>
            <a:r>
              <a:rPr lang="es-CO" sz="2720" dirty="0" err="1"/>
              <a:t>OrderBy</a:t>
            </a:r>
            <a:r>
              <a:rPr lang="es-CO" sz="2720" dirty="0"/>
              <a:t>, </a:t>
            </a:r>
            <a:r>
              <a:rPr lang="es-CO" sz="2720" dirty="0" err="1"/>
              <a:t>OrderByDecending</a:t>
            </a:r>
            <a:r>
              <a:rPr lang="es-CO" sz="2720" dirty="0"/>
              <a:t>, </a:t>
            </a:r>
            <a:r>
              <a:rPr lang="es-CO" sz="2720" dirty="0" err="1"/>
              <a:t>ThenBy</a:t>
            </a:r>
            <a:r>
              <a:rPr lang="es-CO" sz="2720" dirty="0"/>
              <a:t>, </a:t>
            </a:r>
            <a:r>
              <a:rPr lang="es-CO" sz="2720" dirty="0" err="1"/>
              <a:t>ThenByDecending</a:t>
            </a:r>
            <a:r>
              <a:rPr lang="es-CO" sz="2720" dirty="0"/>
              <a:t>, Reverse </a:t>
            </a:r>
          </a:p>
        </p:txBody>
      </p:sp>
      <p:sp>
        <p:nvSpPr>
          <p:cNvPr id="4" name="Marcador de contenido 2">
            <a:extLst>
              <a:ext uri="{FF2B5EF4-FFF2-40B4-BE49-F238E27FC236}">
                <a16:creationId xmlns:a16="http://schemas.microsoft.com/office/drawing/2014/main" id="{8F7A8E61-DD1D-48E8-9933-30D8A2EC9B2E}"/>
              </a:ext>
            </a:extLst>
          </p:cNvPr>
          <p:cNvSpPr txBox="1">
            <a:spLocks/>
          </p:cNvSpPr>
          <p:nvPr/>
        </p:nvSpPr>
        <p:spPr>
          <a:xfrm>
            <a:off x="6663847" y="1916114"/>
            <a:ext cx="6635593" cy="4954688"/>
          </a:xfrm>
          <a:prstGeom prst="rect">
            <a:avLst/>
          </a:prstGeom>
        </p:spPr>
        <p:txBody>
          <a:bodyPr vert="horz" lIns="0" tIns="0" rIns="0" bIns="0" rtlCol="0">
            <a:normAutofit/>
          </a:bodyPr>
          <a:lstStyle>
            <a:lvl1pPr marL="228600" indent="-228600">
              <a:lnSpc>
                <a:spcPct val="120000"/>
              </a:lnSpc>
              <a:spcBef>
                <a:spcPts val="1000"/>
              </a:spcBef>
              <a:buFont typeface="Arial" panose="020B0604020202020204" pitchFamily="34" charset="0"/>
              <a:buChar char="•"/>
              <a:defRPr sz="2400"/>
            </a:lvl1pPr>
            <a:lvl2pPr marL="685800" lvl="1" indent="-228600">
              <a:lnSpc>
                <a:spcPct val="120000"/>
              </a:lnSpc>
              <a:spcBef>
                <a:spcPts val="500"/>
              </a:spcBef>
              <a:buFont typeface="Arial" panose="020B0604020202020204" pitchFamily="34" charset="0"/>
              <a:buChar char="•"/>
              <a:defRPr sz="2400"/>
            </a:lvl2pPr>
            <a:lvl3pPr marL="1143000" indent="-228600">
              <a:lnSpc>
                <a:spcPct val="120000"/>
              </a:lnSpc>
              <a:spcBef>
                <a:spcPts val="500"/>
              </a:spcBef>
              <a:buFont typeface="Arial" panose="020B0604020202020204" pitchFamily="34" charset="0"/>
              <a:buChar char="•"/>
              <a:defRPr sz="2000"/>
            </a:lvl3pPr>
            <a:lvl4pPr marL="1600200" indent="-228600">
              <a:lnSpc>
                <a:spcPct val="120000"/>
              </a:lnSpc>
              <a:spcBef>
                <a:spcPts val="500"/>
              </a:spcBef>
              <a:buFont typeface="Arial" panose="020B0604020202020204" pitchFamily="34" charset="0"/>
              <a:buChar char="•"/>
            </a:lvl4pPr>
            <a:lvl5pPr marL="2057400" indent="-228600">
              <a:lnSpc>
                <a:spcPct val="12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2720" dirty="0" err="1"/>
              <a:t>Agregación</a:t>
            </a:r>
            <a:r>
              <a:rPr lang="en-US" sz="2720" dirty="0"/>
              <a:t> </a:t>
            </a:r>
          </a:p>
          <a:p>
            <a:pPr lvl="1"/>
            <a:r>
              <a:rPr lang="en-US" sz="2720" dirty="0"/>
              <a:t>Aggregate, Average, Count, </a:t>
            </a:r>
            <a:r>
              <a:rPr lang="en-US" sz="2720" dirty="0" err="1"/>
              <a:t>LonCount</a:t>
            </a:r>
            <a:r>
              <a:rPr lang="en-US" sz="2720" dirty="0"/>
              <a:t>, Max, Min, Sum </a:t>
            </a:r>
          </a:p>
          <a:p>
            <a:r>
              <a:rPr lang="en-US" sz="2720" dirty="0" err="1"/>
              <a:t>Partir</a:t>
            </a:r>
            <a:r>
              <a:rPr lang="en-US" sz="2720" dirty="0"/>
              <a:t> /</a:t>
            </a:r>
            <a:r>
              <a:rPr lang="en-US" sz="2720" dirty="0" err="1"/>
              <a:t>Unir</a:t>
            </a:r>
            <a:r>
              <a:rPr lang="en-US" sz="2720" dirty="0"/>
              <a:t> </a:t>
            </a:r>
          </a:p>
          <a:p>
            <a:pPr lvl="1"/>
            <a:r>
              <a:rPr lang="en-US" sz="2720" dirty="0"/>
              <a:t>Skip, </a:t>
            </a:r>
            <a:r>
              <a:rPr lang="en-US" sz="2720" dirty="0" err="1"/>
              <a:t>SkipWhile</a:t>
            </a:r>
            <a:r>
              <a:rPr lang="en-US" sz="2720" dirty="0"/>
              <a:t>, Take, </a:t>
            </a:r>
            <a:r>
              <a:rPr lang="en-US" sz="2720" dirty="0" err="1"/>
              <a:t>TakeWhile</a:t>
            </a:r>
            <a:r>
              <a:rPr lang="en-US" sz="2720" dirty="0"/>
              <a:t>, Join, </a:t>
            </a:r>
            <a:r>
              <a:rPr lang="en-US" sz="2720" dirty="0" err="1"/>
              <a:t>GroupJoin</a:t>
            </a:r>
            <a:r>
              <a:rPr lang="en-US" sz="2720" dirty="0"/>
              <a:t> </a:t>
            </a:r>
          </a:p>
          <a:p>
            <a:r>
              <a:rPr lang="es-CO" sz="2720" dirty="0"/>
              <a:t>Agrupamiento </a:t>
            </a:r>
          </a:p>
          <a:p>
            <a:pPr lvl="1"/>
            <a:r>
              <a:rPr lang="es-CO" sz="2720" dirty="0" err="1"/>
              <a:t>GroupBy</a:t>
            </a:r>
            <a:r>
              <a:rPr lang="es-CO" sz="2720" dirty="0"/>
              <a:t>, </a:t>
            </a:r>
            <a:r>
              <a:rPr lang="es-CO" sz="2720" dirty="0" err="1"/>
              <a:t>ToLookup</a:t>
            </a:r>
            <a:r>
              <a:rPr lang="es-CO" sz="2720" dirty="0"/>
              <a:t> </a:t>
            </a:r>
          </a:p>
        </p:txBody>
      </p:sp>
    </p:spTree>
    <p:extLst>
      <p:ext uri="{BB962C8B-B14F-4D97-AF65-F5344CB8AC3E}">
        <p14:creationId xmlns:p14="http://schemas.microsoft.com/office/powerpoint/2010/main" val="239226916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AEEA0A8A-485C-43B4-946C-E16D84699B4E}"/>
              </a:ext>
            </a:extLst>
          </p:cNvPr>
          <p:cNvSpPr>
            <a:spLocks noGrp="1"/>
          </p:cNvSpPr>
          <p:nvPr>
            <p:ph type="ctrTitle"/>
          </p:nvPr>
        </p:nvSpPr>
        <p:spPr/>
        <p:txBody>
          <a:bodyPr/>
          <a:lstStyle/>
          <a:p>
            <a:r>
              <a:rPr lang="es-ES" dirty="0"/>
              <a:t>Ejemplos LINQ con Clases y Objetos </a:t>
            </a:r>
            <a:endParaRPr lang="es-CO" dirty="0"/>
          </a:p>
        </p:txBody>
      </p:sp>
    </p:spTree>
    <p:extLst>
      <p:ext uri="{BB962C8B-B14F-4D97-AF65-F5344CB8AC3E}">
        <p14:creationId xmlns:p14="http://schemas.microsoft.com/office/powerpoint/2010/main" val="148508708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6A2D7FDF-C57D-4A23-A00C-5C2083438018}"/>
              </a:ext>
            </a:extLst>
          </p:cNvPr>
          <p:cNvSpPr>
            <a:spLocks noGrp="1"/>
          </p:cNvSpPr>
          <p:nvPr>
            <p:ph idx="1"/>
          </p:nvPr>
        </p:nvSpPr>
        <p:spPr>
          <a:xfrm>
            <a:off x="606224" y="1980024"/>
            <a:ext cx="3516598" cy="4340565"/>
          </a:xfrm>
        </p:spPr>
        <p:txBody>
          <a:bodyPr>
            <a:normAutofit/>
          </a:bodyPr>
          <a:lstStyle/>
          <a:p>
            <a:r>
              <a:rPr lang="es-ES" sz="2000" dirty="0"/>
              <a:t>Son clases simples, </a:t>
            </a:r>
            <a:r>
              <a:rPr lang="es-ES" sz="2000" i="1" dirty="0">
                <a:solidFill>
                  <a:schemeClr val="bg1">
                    <a:lumMod val="75000"/>
                  </a:schemeClr>
                </a:solidFill>
              </a:rPr>
              <a:t>se crean al vuelo</a:t>
            </a:r>
            <a:r>
              <a:rPr lang="es-ES" sz="2000" dirty="0"/>
              <a:t> y se usan para almacenar un conjunto de valores.</a:t>
            </a:r>
          </a:p>
          <a:p>
            <a:r>
              <a:rPr lang="es-ES" sz="2000" dirty="0"/>
              <a:t>Se crean con la palabra new y a continuación { }. Dentro de las llaves se especifican los valores. </a:t>
            </a:r>
          </a:p>
          <a:p>
            <a:r>
              <a:rPr lang="es-ES" sz="2000" dirty="0"/>
              <a:t>Estos tipos son usados comúnmente junto con LINQ</a:t>
            </a:r>
          </a:p>
          <a:p>
            <a:endParaRPr lang="es-CO" sz="2000" dirty="0"/>
          </a:p>
        </p:txBody>
      </p:sp>
      <p:sp>
        <p:nvSpPr>
          <p:cNvPr id="4" name="Marcador de contenido 2">
            <a:extLst>
              <a:ext uri="{FF2B5EF4-FFF2-40B4-BE49-F238E27FC236}">
                <a16:creationId xmlns:a16="http://schemas.microsoft.com/office/drawing/2014/main" id="{1E8590BC-8F2A-41DF-AD60-BD56D75626ED}"/>
              </a:ext>
            </a:extLst>
          </p:cNvPr>
          <p:cNvSpPr txBox="1">
            <a:spLocks/>
          </p:cNvSpPr>
          <p:nvPr/>
        </p:nvSpPr>
        <p:spPr>
          <a:xfrm>
            <a:off x="4764505" y="1815755"/>
            <a:ext cx="9320463" cy="4857762"/>
          </a:xfrm>
          <a:prstGeom prst="rect">
            <a:avLst/>
          </a:prstGeom>
        </p:spPr>
        <p:txBody>
          <a:bodyPr vert="horz" lIns="91440" tIns="45720" rIns="91440" bIns="45720" rtlCol="0">
            <a:noAutofit/>
          </a:bodyPr>
          <a:lstStyle>
            <a:lvl1pPr marL="259072" indent="-259072" algn="l" defTabSz="1036290" rtl="0" eaLnBrk="1" latinLnBrk="0" hangingPunct="1">
              <a:lnSpc>
                <a:spcPct val="90000"/>
              </a:lnSpc>
              <a:spcBef>
                <a:spcPts val="1133"/>
              </a:spcBef>
              <a:buFont typeface="Arial" panose="020B0604020202020204" pitchFamily="34" charset="0"/>
              <a:buChar char="•"/>
              <a:defRPr sz="3173" kern="1200">
                <a:solidFill>
                  <a:schemeClr val="tx1">
                    <a:lumMod val="75000"/>
                    <a:lumOff val="25000"/>
                  </a:schemeClr>
                </a:solidFill>
                <a:latin typeface="Flama Condensed Light" panose="02000000000000000000" pitchFamily="50" charset="0"/>
                <a:ea typeface="+mn-ea"/>
                <a:cs typeface="+mn-cs"/>
              </a:defRPr>
            </a:lvl1pPr>
            <a:lvl2pPr marL="777217" indent="-259072" algn="l" defTabSz="1036290" rtl="0" eaLnBrk="1" latinLnBrk="0" hangingPunct="1">
              <a:lnSpc>
                <a:spcPct val="90000"/>
              </a:lnSpc>
              <a:spcBef>
                <a:spcPts val="567"/>
              </a:spcBef>
              <a:buFont typeface="Arial" panose="020B0604020202020204" pitchFamily="34" charset="0"/>
              <a:buChar char="•"/>
              <a:defRPr sz="2720" kern="1200">
                <a:solidFill>
                  <a:schemeClr val="tx1">
                    <a:lumMod val="75000"/>
                    <a:lumOff val="25000"/>
                  </a:schemeClr>
                </a:solidFill>
                <a:latin typeface="Flama Condensed Light" panose="02000000000000000000" pitchFamily="50" charset="0"/>
                <a:ea typeface="+mn-ea"/>
                <a:cs typeface="+mn-cs"/>
              </a:defRPr>
            </a:lvl2pPr>
            <a:lvl3pPr marL="1295362" indent="-259072" algn="l" defTabSz="1036290" rtl="0" eaLnBrk="1" latinLnBrk="0" hangingPunct="1">
              <a:lnSpc>
                <a:spcPct val="90000"/>
              </a:lnSpc>
              <a:spcBef>
                <a:spcPts val="567"/>
              </a:spcBef>
              <a:buFont typeface="Arial" panose="020B0604020202020204" pitchFamily="34" charset="0"/>
              <a:buChar char="•"/>
              <a:defRPr sz="2267" kern="1200">
                <a:solidFill>
                  <a:schemeClr val="tx1">
                    <a:lumMod val="75000"/>
                    <a:lumOff val="25000"/>
                  </a:schemeClr>
                </a:solidFill>
                <a:latin typeface="Flama Condensed Light" panose="02000000000000000000" pitchFamily="50" charset="0"/>
                <a:ea typeface="+mn-ea"/>
                <a:cs typeface="+mn-cs"/>
              </a:defRPr>
            </a:lvl3pPr>
            <a:lvl4pPr marL="1813507"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4pPr>
            <a:lvl5pPr marL="2331651" indent="-259072" algn="l" defTabSz="1036290" rtl="0" eaLnBrk="1" latinLnBrk="0" hangingPunct="1">
              <a:lnSpc>
                <a:spcPct val="90000"/>
              </a:lnSpc>
              <a:spcBef>
                <a:spcPts val="567"/>
              </a:spcBef>
              <a:buFont typeface="Arial" panose="020B0604020202020204" pitchFamily="34" charset="0"/>
              <a:buChar char="•"/>
              <a:defRPr sz="2040" kern="1200">
                <a:solidFill>
                  <a:schemeClr val="tx1">
                    <a:lumMod val="75000"/>
                    <a:lumOff val="25000"/>
                  </a:schemeClr>
                </a:solidFill>
                <a:latin typeface="Flama Condensed Light" panose="02000000000000000000" pitchFamily="50" charset="0"/>
                <a:ea typeface="+mn-ea"/>
                <a:cs typeface="+mn-cs"/>
              </a:defRPr>
            </a:lvl5pPr>
            <a:lvl6pPr marL="284979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6pPr>
            <a:lvl7pPr marL="336794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7pPr>
            <a:lvl8pPr marL="388608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8pPr>
            <a:lvl9pPr marL="4404230"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9pPr>
          </a:lstStyle>
          <a:p>
            <a:pPr marL="0" indent="0">
              <a:buNone/>
            </a:pPr>
            <a:r>
              <a:rPr lang="es-ES" sz="1800" dirty="0"/>
              <a:t>Ejm1: </a:t>
            </a:r>
          </a:p>
          <a:p>
            <a:pPr marL="0" indent="0">
              <a:buNone/>
            </a:pPr>
            <a:r>
              <a:rPr lang="es-ES" sz="1800" dirty="0" err="1"/>
              <a:t>var</a:t>
            </a:r>
            <a:r>
              <a:rPr lang="es-ES" sz="1800" dirty="0"/>
              <a:t> libro = new {titulo = “Cien Años de Soledad”, valor=45000};</a:t>
            </a:r>
          </a:p>
          <a:p>
            <a:pPr marL="0" indent="0">
              <a:buNone/>
            </a:pPr>
            <a:endParaRPr lang="es-ES" sz="1800" dirty="0"/>
          </a:p>
          <a:p>
            <a:pPr marL="0" indent="0">
              <a:buNone/>
            </a:pPr>
            <a:r>
              <a:rPr lang="es-ES" sz="1800" dirty="0"/>
              <a:t>Ejm2:</a:t>
            </a:r>
          </a:p>
          <a:p>
            <a:pPr marL="0" indent="0">
              <a:buNone/>
            </a:pPr>
            <a:r>
              <a:rPr lang="es-ES" sz="1800" dirty="0" err="1"/>
              <a:t>var</a:t>
            </a:r>
            <a:r>
              <a:rPr lang="es-ES" sz="1800" dirty="0"/>
              <a:t> libro = new {</a:t>
            </a:r>
          </a:p>
          <a:p>
            <a:pPr marL="0" indent="0">
              <a:lnSpc>
                <a:spcPct val="110000"/>
              </a:lnSpc>
              <a:spcBef>
                <a:spcPts val="0"/>
              </a:spcBef>
              <a:buNone/>
            </a:pPr>
            <a:r>
              <a:rPr lang="es-ES" sz="1800" dirty="0"/>
              <a:t>	titulo = “Cien Años de Soledad”, </a:t>
            </a:r>
          </a:p>
          <a:p>
            <a:pPr marL="0" indent="0">
              <a:lnSpc>
                <a:spcPct val="110000"/>
              </a:lnSpc>
              <a:spcBef>
                <a:spcPts val="0"/>
              </a:spcBef>
              <a:buNone/>
            </a:pPr>
            <a:r>
              <a:rPr lang="es-ES" sz="1800" dirty="0"/>
              <a:t>	valor=45000,</a:t>
            </a:r>
          </a:p>
          <a:p>
            <a:pPr marL="0" indent="0">
              <a:lnSpc>
                <a:spcPct val="110000"/>
              </a:lnSpc>
              <a:spcBef>
                <a:spcPts val="0"/>
              </a:spcBef>
              <a:buNone/>
            </a:pPr>
            <a:r>
              <a:rPr lang="es-ES" sz="1800" dirty="0"/>
              <a:t>	editorial = “Oveja Negra”,</a:t>
            </a:r>
          </a:p>
          <a:p>
            <a:pPr marL="0" indent="0">
              <a:buNone/>
            </a:pPr>
            <a:r>
              <a:rPr lang="es-ES" sz="1800" dirty="0"/>
              <a:t>};</a:t>
            </a:r>
          </a:p>
          <a:p>
            <a:pPr marL="0" indent="0">
              <a:buNone/>
            </a:pPr>
            <a:r>
              <a:rPr lang="es-ES" sz="1800" dirty="0"/>
              <a:t>Ejm3:</a:t>
            </a:r>
          </a:p>
          <a:p>
            <a:pPr marL="0" indent="0">
              <a:buNone/>
            </a:pPr>
            <a:r>
              <a:rPr lang="es-ES" sz="1800" dirty="0" err="1"/>
              <a:t>var</a:t>
            </a:r>
            <a:r>
              <a:rPr lang="es-ES" sz="1800" dirty="0"/>
              <a:t> libros = new[]</a:t>
            </a:r>
          </a:p>
          <a:p>
            <a:pPr marL="0" indent="0">
              <a:buNone/>
            </a:pPr>
            <a:r>
              <a:rPr lang="es-ES" sz="1800" dirty="0"/>
              <a:t>{</a:t>
            </a:r>
          </a:p>
          <a:p>
            <a:pPr marL="0" indent="0">
              <a:buNone/>
            </a:pPr>
            <a:r>
              <a:rPr lang="es-ES" sz="1800" dirty="0"/>
              <a:t>    new { Nombre = “Cien Años de Soledad", valor=45000, editorial= “Oveja Negra”},</a:t>
            </a:r>
          </a:p>
          <a:p>
            <a:pPr marL="0" indent="0">
              <a:buNone/>
            </a:pPr>
            <a:r>
              <a:rPr lang="es-ES" sz="1800" dirty="0"/>
              <a:t>    new { Nombre = “C# Libro de referencia", valor=60000, editorial= “</a:t>
            </a:r>
            <a:r>
              <a:rPr lang="es-ES" sz="1800" dirty="0" err="1"/>
              <a:t>McKensey</a:t>
            </a:r>
            <a:r>
              <a:rPr lang="es-ES" sz="1800" dirty="0"/>
              <a:t>”},</a:t>
            </a:r>
          </a:p>
          <a:p>
            <a:pPr marL="0" indent="0">
              <a:buNone/>
            </a:pPr>
            <a:r>
              <a:rPr lang="es-ES" sz="1800" dirty="0"/>
              <a:t>};</a:t>
            </a:r>
          </a:p>
          <a:p>
            <a:pPr marL="0" indent="0">
              <a:buNone/>
            </a:pPr>
            <a:endParaRPr lang="es-ES" sz="1800" dirty="0"/>
          </a:p>
          <a:p>
            <a:pPr marL="0" indent="0">
              <a:buNone/>
            </a:pPr>
            <a:endParaRPr lang="es-CO" sz="1800" dirty="0"/>
          </a:p>
        </p:txBody>
      </p:sp>
      <p:sp>
        <p:nvSpPr>
          <p:cNvPr id="7" name="Título 1">
            <a:extLst>
              <a:ext uri="{FF2B5EF4-FFF2-40B4-BE49-F238E27FC236}">
                <a16:creationId xmlns:a16="http://schemas.microsoft.com/office/drawing/2014/main" id="{2902AB90-6A84-4395-A8AD-44390DAA41A6}"/>
              </a:ext>
            </a:extLst>
          </p:cNvPr>
          <p:cNvSpPr txBox="1">
            <a:spLocks/>
          </p:cNvSpPr>
          <p:nvPr/>
        </p:nvSpPr>
        <p:spPr>
          <a:xfrm>
            <a:off x="394438" y="477720"/>
            <a:ext cx="12800194" cy="1502305"/>
          </a:xfrm>
          <a:prstGeom prst="rect">
            <a:avLst/>
          </a:prstGeom>
        </p:spPr>
        <p:txBody>
          <a:bodyPr vert="horz" lIns="91440" tIns="45720" rIns="91440" bIns="45720" rtlCol="0" anchor="ctr">
            <a:normAutofit/>
          </a:bodyPr>
          <a:lstStyle>
            <a:lvl1pPr algn="l" defTabSz="1036290" rtl="0" eaLnBrk="1" latinLnBrk="0" hangingPunct="1">
              <a:lnSpc>
                <a:spcPct val="90000"/>
              </a:lnSpc>
              <a:spcBef>
                <a:spcPct val="0"/>
              </a:spcBef>
              <a:buNone/>
              <a:defRPr sz="4987" kern="1200">
                <a:solidFill>
                  <a:schemeClr val="tx1">
                    <a:lumMod val="75000"/>
                    <a:lumOff val="25000"/>
                  </a:schemeClr>
                </a:solidFill>
                <a:latin typeface="Flama Condensed Light" panose="02000000000000000000" pitchFamily="50" charset="0"/>
                <a:ea typeface="+mj-ea"/>
                <a:cs typeface="+mj-cs"/>
              </a:defRPr>
            </a:lvl1pPr>
          </a:lstStyle>
          <a:p>
            <a:r>
              <a:rPr lang="es-ES" sz="4401"/>
              <a:t>Programación Funcional - Tipos anónimos</a:t>
            </a:r>
            <a:endParaRPr lang="es-CO" sz="4401" dirty="0"/>
          </a:p>
        </p:txBody>
      </p:sp>
    </p:spTree>
    <p:extLst>
      <p:ext uri="{BB962C8B-B14F-4D97-AF65-F5344CB8AC3E}">
        <p14:creationId xmlns:p14="http://schemas.microsoft.com/office/powerpoint/2010/main" val="333464941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DC5C0B-448A-4FEC-897B-2361892D70E7}"/>
              </a:ext>
            </a:extLst>
          </p:cNvPr>
          <p:cNvSpPr>
            <a:spLocks noGrp="1"/>
          </p:cNvSpPr>
          <p:nvPr>
            <p:ph type="title"/>
          </p:nvPr>
        </p:nvSpPr>
        <p:spPr>
          <a:xfrm>
            <a:off x="703924" y="662952"/>
            <a:ext cx="10833678" cy="762957"/>
          </a:xfrm>
        </p:spPr>
        <p:txBody>
          <a:bodyPr/>
          <a:lstStyle/>
          <a:p>
            <a:r>
              <a:rPr lang="es-ES" dirty="0"/>
              <a:t>Delegados</a:t>
            </a:r>
            <a:endParaRPr lang="es-CO" dirty="0"/>
          </a:p>
        </p:txBody>
      </p:sp>
      <p:sp>
        <p:nvSpPr>
          <p:cNvPr id="3" name="Marcador de número de diapositiva 2">
            <a:extLst>
              <a:ext uri="{FF2B5EF4-FFF2-40B4-BE49-F238E27FC236}">
                <a16:creationId xmlns:a16="http://schemas.microsoft.com/office/drawing/2014/main" id="{AA705251-BB84-498A-B780-1EE053E752F8}"/>
              </a:ext>
            </a:extLst>
          </p:cNvPr>
          <p:cNvSpPr>
            <a:spLocks noGrp="1"/>
          </p:cNvSpPr>
          <p:nvPr>
            <p:ph type="sldNum" sz="quarter" idx="4294967295"/>
          </p:nvPr>
        </p:nvSpPr>
        <p:spPr>
          <a:xfrm>
            <a:off x="11667744" y="6409944"/>
            <a:ext cx="438912" cy="448056"/>
          </a:xfrm>
          <a:prstGeom prst="rect">
            <a:avLst/>
          </a:prstGeom>
        </p:spPr>
        <p:txBody>
          <a:bodyPr vert="horz" lIns="91440" tIns="45720" rIns="91440" bIns="45720" rtlCol="0" anchor="ctr"/>
          <a:lstStyle>
            <a:defPPr>
              <a:defRPr lang="es-CO"/>
            </a:defPPr>
            <a:lvl1pPr marL="0" algn="r" defTabSz="914400" rtl="0" eaLnBrk="1" latinLnBrk="0" hangingPunct="1">
              <a:defRPr sz="9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01389E6-C847-4AD0-B56D-D205B2EAB1EE}" type="slidenum">
              <a:rPr lang="en-US" smtClean="0"/>
              <a:pPr/>
              <a:t>83</a:t>
            </a:fld>
            <a:endParaRPr lang="es-ES_tradnl">
              <a:solidFill>
                <a:prstClr val="black">
                  <a:tint val="75000"/>
                </a:prstClr>
              </a:solidFill>
            </a:endParaRPr>
          </a:p>
        </p:txBody>
      </p:sp>
      <p:pic>
        <p:nvPicPr>
          <p:cNvPr id="7" name="Imagen 6">
            <a:extLst>
              <a:ext uri="{FF2B5EF4-FFF2-40B4-BE49-F238E27FC236}">
                <a16:creationId xmlns:a16="http://schemas.microsoft.com/office/drawing/2014/main" id="{B3A8A6DD-25DF-4928-AEA5-9BC8869582A5}"/>
              </a:ext>
            </a:extLst>
          </p:cNvPr>
          <p:cNvPicPr>
            <a:picLocks noChangeAspect="1"/>
          </p:cNvPicPr>
          <p:nvPr/>
        </p:nvPicPr>
        <p:blipFill>
          <a:blip r:embed="rId2"/>
          <a:stretch>
            <a:fillRect/>
          </a:stretch>
        </p:blipFill>
        <p:spPr>
          <a:xfrm>
            <a:off x="1445495" y="4522151"/>
            <a:ext cx="3123701" cy="925541"/>
          </a:xfrm>
          <a:prstGeom prst="rect">
            <a:avLst/>
          </a:prstGeom>
        </p:spPr>
      </p:pic>
      <p:sp>
        <p:nvSpPr>
          <p:cNvPr id="8" name="Rectángulo: esquinas redondeadas 7">
            <a:extLst>
              <a:ext uri="{FF2B5EF4-FFF2-40B4-BE49-F238E27FC236}">
                <a16:creationId xmlns:a16="http://schemas.microsoft.com/office/drawing/2014/main" id="{C5E0B61E-1BD6-4953-8E06-1CC6BF01BEE3}"/>
              </a:ext>
            </a:extLst>
          </p:cNvPr>
          <p:cNvSpPr/>
          <p:nvPr/>
        </p:nvSpPr>
        <p:spPr>
          <a:xfrm>
            <a:off x="5626859" y="2768253"/>
            <a:ext cx="6400800" cy="1342344"/>
          </a:xfrm>
          <a:prstGeom prst="roundRect">
            <a:avLst/>
          </a:prstGeom>
          <a:ln w="38100"/>
        </p:spPr>
        <p:style>
          <a:lnRef idx="2">
            <a:schemeClr val="accent6"/>
          </a:lnRef>
          <a:fillRef idx="1">
            <a:schemeClr val="lt1"/>
          </a:fillRef>
          <a:effectRef idx="0">
            <a:schemeClr val="accent6"/>
          </a:effectRef>
          <a:fontRef idx="minor">
            <a:schemeClr val="dk1"/>
          </a:fontRef>
        </p:style>
        <p:txBody>
          <a:bodyPr rtlCol="0" anchor="t"/>
          <a:lstStyle/>
          <a:p>
            <a:pPr algn="ctr"/>
            <a:r>
              <a:rPr lang="es-ES" sz="1813" dirty="0">
                <a:solidFill>
                  <a:srgbClr val="161616"/>
                </a:solidFill>
                <a:latin typeface="Segoe UI" panose="020B0502040204020203" pitchFamily="34" charset="0"/>
              </a:rPr>
              <a:t>Es un tipo que representa referencias a métodos con una lista de parámetros determinada y un tipo de valor devuelto. </a:t>
            </a:r>
            <a:endParaRPr lang="es-CO" sz="1813" dirty="0"/>
          </a:p>
        </p:txBody>
      </p:sp>
      <p:sp>
        <p:nvSpPr>
          <p:cNvPr id="9" name="Rectángulo: esquinas redondeadas 8">
            <a:extLst>
              <a:ext uri="{FF2B5EF4-FFF2-40B4-BE49-F238E27FC236}">
                <a16:creationId xmlns:a16="http://schemas.microsoft.com/office/drawing/2014/main" id="{F48D55A4-DDAF-4786-A6FE-EBC12D1A4314}"/>
              </a:ext>
            </a:extLst>
          </p:cNvPr>
          <p:cNvSpPr/>
          <p:nvPr/>
        </p:nvSpPr>
        <p:spPr>
          <a:xfrm>
            <a:off x="5626859" y="4307411"/>
            <a:ext cx="6400800" cy="1467751"/>
          </a:xfrm>
          <a:prstGeom prst="roundRect">
            <a:avLst/>
          </a:prstGeom>
          <a:ln w="38100"/>
        </p:spPr>
        <p:style>
          <a:lnRef idx="2">
            <a:schemeClr val="accent4"/>
          </a:lnRef>
          <a:fillRef idx="1">
            <a:schemeClr val="lt1"/>
          </a:fillRef>
          <a:effectRef idx="0">
            <a:schemeClr val="accent4"/>
          </a:effectRef>
          <a:fontRef idx="minor">
            <a:schemeClr val="dk1"/>
          </a:fontRef>
        </p:style>
        <p:txBody>
          <a:bodyPr rtlCol="0" anchor="ctr"/>
          <a:lstStyle/>
          <a:p>
            <a:pPr algn="ctr"/>
            <a:r>
              <a:rPr lang="es-ES" sz="1813" dirty="0">
                <a:solidFill>
                  <a:srgbClr val="161616"/>
                </a:solidFill>
                <a:latin typeface="Segoe UI" panose="020B0502040204020203" pitchFamily="34" charset="0"/>
              </a:rPr>
              <a:t>Cuando se crea una instancia de un delegado, puede asociar a esa instancia  cualquier método mediante una firma  compatible y un tipo de valor devuelto. </a:t>
            </a:r>
            <a:endParaRPr lang="es-CO" sz="1813" dirty="0"/>
          </a:p>
        </p:txBody>
      </p:sp>
      <p:sp>
        <p:nvSpPr>
          <p:cNvPr id="10" name="Rectángulo: esquinas redondeadas 9">
            <a:extLst>
              <a:ext uri="{FF2B5EF4-FFF2-40B4-BE49-F238E27FC236}">
                <a16:creationId xmlns:a16="http://schemas.microsoft.com/office/drawing/2014/main" id="{96ECAF52-25CF-474D-A2DF-5D90C4DA4916}"/>
              </a:ext>
            </a:extLst>
          </p:cNvPr>
          <p:cNvSpPr/>
          <p:nvPr/>
        </p:nvSpPr>
        <p:spPr>
          <a:xfrm>
            <a:off x="5626859" y="5971977"/>
            <a:ext cx="6400800" cy="964504"/>
          </a:xfrm>
          <a:prstGeom prst="roundRect">
            <a:avLst/>
          </a:prstGeom>
          <a:ln w="38100"/>
        </p:spPr>
        <p:style>
          <a:lnRef idx="2">
            <a:schemeClr val="accent5"/>
          </a:lnRef>
          <a:fillRef idx="1">
            <a:schemeClr val="lt1"/>
          </a:fillRef>
          <a:effectRef idx="0">
            <a:schemeClr val="accent5"/>
          </a:effectRef>
          <a:fontRef idx="minor">
            <a:schemeClr val="dk1"/>
          </a:fontRef>
        </p:style>
        <p:txBody>
          <a:bodyPr rtlCol="0" anchor="ctr"/>
          <a:lstStyle/>
          <a:p>
            <a:pPr algn="ctr"/>
            <a:r>
              <a:rPr lang="es-ES" sz="1813" dirty="0">
                <a:solidFill>
                  <a:srgbClr val="161616"/>
                </a:solidFill>
                <a:latin typeface="Segoe UI" panose="020B0502040204020203" pitchFamily="34" charset="0"/>
              </a:rPr>
              <a:t>Puede invocar al método a través de la instancia del </a:t>
            </a:r>
            <a:r>
              <a:rPr lang="es-ES" sz="1813" b="1" dirty="0" err="1">
                <a:solidFill>
                  <a:srgbClr val="FF0000"/>
                </a:solidFill>
                <a:latin typeface="Segoe UI" panose="020B0502040204020203" pitchFamily="34" charset="0"/>
              </a:rPr>
              <a:t>delegate</a:t>
            </a:r>
            <a:r>
              <a:rPr lang="es-ES" sz="1813" dirty="0">
                <a:solidFill>
                  <a:srgbClr val="161616"/>
                </a:solidFill>
                <a:latin typeface="Segoe UI" panose="020B0502040204020203" pitchFamily="34" charset="0"/>
              </a:rPr>
              <a:t>.</a:t>
            </a:r>
            <a:endParaRPr lang="es-CO" sz="1813" dirty="0"/>
          </a:p>
        </p:txBody>
      </p:sp>
      <p:sp>
        <p:nvSpPr>
          <p:cNvPr id="13" name="Marcador de texto 4">
            <a:extLst>
              <a:ext uri="{FF2B5EF4-FFF2-40B4-BE49-F238E27FC236}">
                <a16:creationId xmlns:a16="http://schemas.microsoft.com/office/drawing/2014/main" id="{24A69103-9AFA-4172-AB8B-65FEB04F6C60}"/>
              </a:ext>
            </a:extLst>
          </p:cNvPr>
          <p:cNvSpPr txBox="1">
            <a:spLocks/>
          </p:cNvSpPr>
          <p:nvPr/>
        </p:nvSpPr>
        <p:spPr>
          <a:xfrm>
            <a:off x="882974" y="1525410"/>
            <a:ext cx="11396219" cy="1147204"/>
          </a:xfr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ES" sz="2400" dirty="0"/>
              <a:t>Es un concepto de la programación funcional que se debe aprender antes de abordar otros paradigmas. Por ejemplo, los controladores de eventos no son más que métodos que se invocan a través de delegados.</a:t>
            </a:r>
          </a:p>
          <a:p>
            <a:endParaRPr lang="es-CO" sz="2400" dirty="0"/>
          </a:p>
        </p:txBody>
      </p:sp>
    </p:spTree>
    <p:extLst>
      <p:ext uri="{BB962C8B-B14F-4D97-AF65-F5344CB8AC3E}">
        <p14:creationId xmlns:p14="http://schemas.microsoft.com/office/powerpoint/2010/main" val="354035538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DA2034-E760-4DEC-8195-E5A6A99ABC5F}"/>
              </a:ext>
            </a:extLst>
          </p:cNvPr>
          <p:cNvSpPr>
            <a:spLocks noGrp="1"/>
          </p:cNvSpPr>
          <p:nvPr>
            <p:ph type="title"/>
          </p:nvPr>
        </p:nvSpPr>
        <p:spPr>
          <a:xfrm>
            <a:off x="692320" y="1133577"/>
            <a:ext cx="10833678" cy="733332"/>
          </a:xfrm>
        </p:spPr>
        <p:txBody>
          <a:bodyPr>
            <a:normAutofit/>
          </a:bodyPr>
          <a:lstStyle/>
          <a:p>
            <a:r>
              <a:rPr lang="es-ES" dirty="0"/>
              <a:t>Cómo se implementa un </a:t>
            </a:r>
            <a:r>
              <a:rPr lang="es-ES" dirty="0" err="1"/>
              <a:t>delegate</a:t>
            </a:r>
            <a:r>
              <a:rPr lang="es-ES" dirty="0"/>
              <a:t>?</a:t>
            </a:r>
            <a:endParaRPr lang="es-CO" dirty="0"/>
          </a:p>
        </p:txBody>
      </p:sp>
      <p:sp>
        <p:nvSpPr>
          <p:cNvPr id="26" name="CuadroTexto 25">
            <a:extLst>
              <a:ext uri="{FF2B5EF4-FFF2-40B4-BE49-F238E27FC236}">
                <a16:creationId xmlns:a16="http://schemas.microsoft.com/office/drawing/2014/main" id="{6BAFEF78-0AA6-4022-8764-1E0791D7A4CC}"/>
              </a:ext>
            </a:extLst>
          </p:cNvPr>
          <p:cNvSpPr txBox="1"/>
          <p:nvPr/>
        </p:nvSpPr>
        <p:spPr>
          <a:xfrm>
            <a:off x="931582" y="2971365"/>
            <a:ext cx="11954436" cy="2215991"/>
          </a:xfrm>
          <a:prstGeom prst="rect">
            <a:avLst/>
          </a:prstGeom>
          <a:noFill/>
        </p:spPr>
        <p:txBody>
          <a:bodyPr wrap="square">
            <a:spAutoFit/>
          </a:bodyPr>
          <a:lstStyle/>
          <a:p>
            <a:pPr algn="ctr"/>
            <a:r>
              <a:rPr lang="es-CO" sz="2400" dirty="0"/>
              <a:t>[privacidad] </a:t>
            </a:r>
            <a:r>
              <a:rPr lang="es-CO" sz="2400" b="1" dirty="0" err="1">
                <a:solidFill>
                  <a:schemeClr val="accent1">
                    <a:lumMod val="75000"/>
                  </a:schemeClr>
                </a:solidFill>
              </a:rPr>
              <a:t>delegate</a:t>
            </a:r>
            <a:r>
              <a:rPr lang="es-CO" sz="2400" dirty="0"/>
              <a:t> [Tipo de retorno] [Nombre del </a:t>
            </a:r>
            <a:r>
              <a:rPr lang="es-CO" sz="2400" dirty="0" err="1"/>
              <a:t>Delegate</a:t>
            </a:r>
            <a:r>
              <a:rPr lang="es-CO" sz="2400" dirty="0"/>
              <a:t>]([Parámetros de entrada])</a:t>
            </a:r>
          </a:p>
          <a:p>
            <a:pPr algn="ctr"/>
            <a:endParaRPr lang="es-CO" sz="2400" dirty="0"/>
          </a:p>
          <a:p>
            <a:pPr algn="ctr"/>
            <a:r>
              <a:rPr lang="es-CO" dirty="0" err="1">
                <a:solidFill>
                  <a:srgbClr val="0000FF"/>
                </a:solidFill>
                <a:latin typeface="Cascadia Mono" panose="020B0609020000020004" pitchFamily="49" charset="0"/>
              </a:rPr>
              <a:t>internal</a:t>
            </a:r>
            <a:r>
              <a:rPr lang="es-CO" dirty="0">
                <a:solidFill>
                  <a:srgbClr val="000000"/>
                </a:solidFill>
                <a:latin typeface="Cascadia Mono" panose="020B0609020000020004" pitchFamily="49" charset="0"/>
              </a:rPr>
              <a:t> </a:t>
            </a:r>
            <a:r>
              <a:rPr lang="es-CO" dirty="0" err="1">
                <a:solidFill>
                  <a:srgbClr val="0000FF"/>
                </a:solidFill>
                <a:latin typeface="Cascadia Mono" panose="020B0609020000020004" pitchFamily="49" charset="0"/>
              </a:rPr>
              <a:t>delegate</a:t>
            </a:r>
            <a:r>
              <a:rPr lang="es-CO" dirty="0">
                <a:solidFill>
                  <a:srgbClr val="000000"/>
                </a:solidFill>
                <a:latin typeface="Cascadia Mono" panose="020B0609020000020004" pitchFamily="49" charset="0"/>
              </a:rPr>
              <a:t> </a:t>
            </a:r>
            <a:r>
              <a:rPr lang="es-CO" dirty="0" err="1">
                <a:solidFill>
                  <a:srgbClr val="0000FF"/>
                </a:solidFill>
                <a:latin typeface="Cascadia Mono" panose="020B0609020000020004" pitchFamily="49" charset="0"/>
              </a:rPr>
              <a:t>string</a:t>
            </a:r>
            <a:r>
              <a:rPr lang="es-CO" dirty="0">
                <a:solidFill>
                  <a:srgbClr val="000000"/>
                </a:solidFill>
                <a:latin typeface="Cascadia Mono" panose="020B0609020000020004" pitchFamily="49" charset="0"/>
              </a:rPr>
              <a:t> </a:t>
            </a:r>
            <a:r>
              <a:rPr lang="es-CO" dirty="0" err="1">
                <a:solidFill>
                  <a:srgbClr val="2B91AF"/>
                </a:solidFill>
                <a:latin typeface="Cascadia Mono" panose="020B0609020000020004" pitchFamily="49" charset="0"/>
              </a:rPr>
              <a:t>delegado_s</a:t>
            </a:r>
            <a:r>
              <a:rPr lang="es-CO" dirty="0">
                <a:solidFill>
                  <a:srgbClr val="000000"/>
                </a:solidFill>
                <a:latin typeface="Cascadia Mono" panose="020B0609020000020004" pitchFamily="49" charset="0"/>
              </a:rPr>
              <a:t>(</a:t>
            </a:r>
            <a:r>
              <a:rPr lang="es-CO" dirty="0" err="1">
                <a:solidFill>
                  <a:srgbClr val="0000FF"/>
                </a:solidFill>
                <a:latin typeface="Cascadia Mono" panose="020B0609020000020004" pitchFamily="49" charset="0"/>
              </a:rPr>
              <a:t>string</a:t>
            </a:r>
            <a:r>
              <a:rPr lang="es-CO" dirty="0">
                <a:solidFill>
                  <a:srgbClr val="000000"/>
                </a:solidFill>
                <a:latin typeface="Cascadia Mono" panose="020B0609020000020004" pitchFamily="49" charset="0"/>
              </a:rPr>
              <a:t> mensaje);</a:t>
            </a:r>
          </a:p>
          <a:p>
            <a:pPr algn="ctr"/>
            <a:endParaRPr lang="es-CO" dirty="0">
              <a:solidFill>
                <a:srgbClr val="000000"/>
              </a:solidFill>
              <a:latin typeface="Cascadia Mono" panose="020B0609020000020004" pitchFamily="49" charset="0"/>
            </a:endParaRPr>
          </a:p>
          <a:p>
            <a:pPr algn="ctr"/>
            <a:r>
              <a:rPr lang="nn-NO" dirty="0">
                <a:solidFill>
                  <a:srgbClr val="0000FF"/>
                </a:solidFill>
                <a:latin typeface="Cascadia Mono" panose="020B0609020000020004" pitchFamily="49" charset="0"/>
              </a:rPr>
              <a:t>public</a:t>
            </a:r>
            <a:r>
              <a:rPr lang="nn-NO" dirty="0">
                <a:solidFill>
                  <a:srgbClr val="000000"/>
                </a:solidFill>
                <a:latin typeface="Cascadia Mono" panose="020B0609020000020004" pitchFamily="49" charset="0"/>
              </a:rPr>
              <a:t> </a:t>
            </a:r>
            <a:r>
              <a:rPr lang="nn-NO" dirty="0">
                <a:solidFill>
                  <a:srgbClr val="0000FF"/>
                </a:solidFill>
                <a:latin typeface="Cascadia Mono" panose="020B0609020000020004" pitchFamily="49" charset="0"/>
              </a:rPr>
              <a:t>delegate</a:t>
            </a:r>
            <a:r>
              <a:rPr lang="nn-NO" dirty="0">
                <a:solidFill>
                  <a:srgbClr val="000000"/>
                </a:solidFill>
                <a:latin typeface="Cascadia Mono" panose="020B0609020000020004" pitchFamily="49" charset="0"/>
              </a:rPr>
              <a:t> </a:t>
            </a:r>
            <a:r>
              <a:rPr lang="nn-NO" dirty="0">
                <a:solidFill>
                  <a:srgbClr val="0000FF"/>
                </a:solidFill>
                <a:latin typeface="Cascadia Mono" panose="020B0609020000020004" pitchFamily="49" charset="0"/>
              </a:rPr>
              <a:t>int</a:t>
            </a:r>
            <a:r>
              <a:rPr lang="nn-NO" dirty="0">
                <a:solidFill>
                  <a:srgbClr val="000000"/>
                </a:solidFill>
                <a:latin typeface="Cascadia Mono" panose="020B0609020000020004" pitchFamily="49" charset="0"/>
              </a:rPr>
              <a:t> </a:t>
            </a:r>
            <a:r>
              <a:rPr lang="nn-NO" dirty="0">
                <a:solidFill>
                  <a:srgbClr val="2B91AF"/>
                </a:solidFill>
                <a:latin typeface="Cascadia Mono" panose="020B0609020000020004" pitchFamily="49" charset="0"/>
              </a:rPr>
              <a:t>delegado_i</a:t>
            </a:r>
            <a:r>
              <a:rPr lang="nn-NO" dirty="0">
                <a:solidFill>
                  <a:srgbClr val="000000"/>
                </a:solidFill>
                <a:latin typeface="Cascadia Mono" panose="020B0609020000020004" pitchFamily="49" charset="0"/>
              </a:rPr>
              <a:t>(</a:t>
            </a:r>
            <a:r>
              <a:rPr lang="nn-NO" dirty="0">
                <a:solidFill>
                  <a:srgbClr val="0000FF"/>
                </a:solidFill>
                <a:latin typeface="Cascadia Mono" panose="020B0609020000020004" pitchFamily="49" charset="0"/>
              </a:rPr>
              <a:t>int</a:t>
            </a:r>
            <a:r>
              <a:rPr lang="nn-NO" dirty="0">
                <a:solidFill>
                  <a:srgbClr val="000000"/>
                </a:solidFill>
                <a:latin typeface="Cascadia Mono" panose="020B0609020000020004" pitchFamily="49" charset="0"/>
              </a:rPr>
              <a:t> val1,  </a:t>
            </a:r>
            <a:r>
              <a:rPr lang="nn-NO" dirty="0">
                <a:solidFill>
                  <a:srgbClr val="0000FF"/>
                </a:solidFill>
                <a:latin typeface="Cascadia Mono" panose="020B0609020000020004" pitchFamily="49" charset="0"/>
              </a:rPr>
              <a:t>int</a:t>
            </a:r>
            <a:r>
              <a:rPr lang="nn-NO" dirty="0">
                <a:solidFill>
                  <a:srgbClr val="000000"/>
                </a:solidFill>
                <a:latin typeface="Cascadia Mono" panose="020B0609020000020004" pitchFamily="49" charset="0"/>
              </a:rPr>
              <a:t> val2);</a:t>
            </a:r>
          </a:p>
          <a:p>
            <a:pPr algn="ctr"/>
            <a:endParaRPr lang="nn-NO" dirty="0">
              <a:solidFill>
                <a:srgbClr val="000000"/>
              </a:solidFill>
              <a:latin typeface="Cascadia Mono" panose="020B0609020000020004" pitchFamily="49" charset="0"/>
            </a:endParaRPr>
          </a:p>
          <a:p>
            <a:pPr algn="ctr"/>
            <a:r>
              <a:rPr lang="it-IT" strike="sngStrike" dirty="0">
                <a:solidFill>
                  <a:srgbClr val="0000FF"/>
                </a:solidFill>
                <a:latin typeface="Cascadia Mono" panose="020B0609020000020004" pitchFamily="49" charset="0"/>
              </a:rPr>
              <a:t>private</a:t>
            </a:r>
            <a:r>
              <a:rPr lang="it-IT" dirty="0">
                <a:solidFill>
                  <a:srgbClr val="000000"/>
                </a:solidFill>
                <a:latin typeface="Cascadia Mono" panose="020B0609020000020004" pitchFamily="49" charset="0"/>
              </a:rPr>
              <a:t> </a:t>
            </a:r>
            <a:r>
              <a:rPr lang="it-IT" dirty="0">
                <a:solidFill>
                  <a:srgbClr val="0000FF"/>
                </a:solidFill>
                <a:latin typeface="Cascadia Mono" panose="020B0609020000020004" pitchFamily="49" charset="0"/>
              </a:rPr>
              <a:t>public</a:t>
            </a:r>
            <a:r>
              <a:rPr lang="it-IT" dirty="0">
                <a:solidFill>
                  <a:srgbClr val="000000"/>
                </a:solidFill>
                <a:latin typeface="Cascadia Mono" panose="020B0609020000020004" pitchFamily="49" charset="0"/>
              </a:rPr>
              <a:t> </a:t>
            </a:r>
            <a:r>
              <a:rPr lang="it-IT" dirty="0">
                <a:solidFill>
                  <a:srgbClr val="0000FF"/>
                </a:solidFill>
                <a:latin typeface="Cascadia Mono" panose="020B0609020000020004" pitchFamily="49" charset="0"/>
              </a:rPr>
              <a:t>delegate</a:t>
            </a:r>
            <a:r>
              <a:rPr lang="it-IT" dirty="0">
                <a:solidFill>
                  <a:srgbClr val="000000"/>
                </a:solidFill>
                <a:latin typeface="Cascadia Mono" panose="020B0609020000020004" pitchFamily="49" charset="0"/>
              </a:rPr>
              <a:t> </a:t>
            </a:r>
            <a:r>
              <a:rPr lang="it-IT" dirty="0">
                <a:solidFill>
                  <a:srgbClr val="0000FF"/>
                </a:solidFill>
                <a:latin typeface="Cascadia Mono" panose="020B0609020000020004" pitchFamily="49" charset="0"/>
              </a:rPr>
              <a:t>void</a:t>
            </a:r>
            <a:r>
              <a:rPr lang="it-IT" dirty="0">
                <a:solidFill>
                  <a:srgbClr val="000000"/>
                </a:solidFill>
                <a:latin typeface="Cascadia Mono" panose="020B0609020000020004" pitchFamily="49" charset="0"/>
              </a:rPr>
              <a:t> </a:t>
            </a:r>
            <a:r>
              <a:rPr lang="it-IT" dirty="0">
                <a:solidFill>
                  <a:srgbClr val="2B91AF"/>
                </a:solidFill>
                <a:latin typeface="Cascadia Mono" panose="020B0609020000020004" pitchFamily="49" charset="0"/>
              </a:rPr>
              <a:t>delegado_v</a:t>
            </a:r>
            <a:r>
              <a:rPr lang="it-IT" dirty="0">
                <a:solidFill>
                  <a:srgbClr val="000000"/>
                </a:solidFill>
                <a:latin typeface="Cascadia Mono" panose="020B0609020000020004" pitchFamily="49" charset="0"/>
              </a:rPr>
              <a:t>();</a:t>
            </a:r>
            <a:endParaRPr lang="es-CO" sz="2400" dirty="0"/>
          </a:p>
        </p:txBody>
      </p:sp>
      <p:sp>
        <p:nvSpPr>
          <p:cNvPr id="14" name="CuadroTexto 13">
            <a:extLst>
              <a:ext uri="{FF2B5EF4-FFF2-40B4-BE49-F238E27FC236}">
                <a16:creationId xmlns:a16="http://schemas.microsoft.com/office/drawing/2014/main" id="{CC9B0C8D-8053-421A-8B10-6DFF01A4DD0C}"/>
              </a:ext>
            </a:extLst>
          </p:cNvPr>
          <p:cNvSpPr txBox="1"/>
          <p:nvPr/>
        </p:nvSpPr>
        <p:spPr>
          <a:xfrm>
            <a:off x="4141696" y="6177159"/>
            <a:ext cx="5100563" cy="461665"/>
          </a:xfrm>
          <a:prstGeom prst="rect">
            <a:avLst/>
          </a:prstGeom>
          <a:noFill/>
        </p:spPr>
        <p:txBody>
          <a:bodyPr wrap="none" rtlCol="0">
            <a:spAutoFit/>
          </a:bodyPr>
          <a:lstStyle/>
          <a:p>
            <a:r>
              <a:rPr lang="es-ES" sz="2400" b="1" dirty="0">
                <a:solidFill>
                  <a:srgbClr val="00B050"/>
                </a:solidFill>
              </a:rPr>
              <a:t>A quién representan estos delegados? </a:t>
            </a:r>
            <a:endParaRPr lang="es-CO" sz="2400" b="1" dirty="0">
              <a:solidFill>
                <a:srgbClr val="00B050"/>
              </a:solidFill>
            </a:endParaRPr>
          </a:p>
        </p:txBody>
      </p:sp>
      <p:sp>
        <p:nvSpPr>
          <p:cNvPr id="15" name="Flecha: hacia arriba 14">
            <a:extLst>
              <a:ext uri="{FF2B5EF4-FFF2-40B4-BE49-F238E27FC236}">
                <a16:creationId xmlns:a16="http://schemas.microsoft.com/office/drawing/2014/main" id="{0D28FAF7-1948-47A4-A43E-662ACA3E8862}"/>
              </a:ext>
            </a:extLst>
          </p:cNvPr>
          <p:cNvSpPr/>
          <p:nvPr/>
        </p:nvSpPr>
        <p:spPr>
          <a:xfrm>
            <a:off x="6508377" y="5329566"/>
            <a:ext cx="400424" cy="705383"/>
          </a:xfrm>
          <a:prstGeom prst="up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s-CO"/>
          </a:p>
        </p:txBody>
      </p:sp>
      <p:sp>
        <p:nvSpPr>
          <p:cNvPr id="16" name="Bocadillo: ovalado 15">
            <a:extLst>
              <a:ext uri="{FF2B5EF4-FFF2-40B4-BE49-F238E27FC236}">
                <a16:creationId xmlns:a16="http://schemas.microsoft.com/office/drawing/2014/main" id="{C8D3D680-1219-4B6D-95CD-262EB0378A69}"/>
              </a:ext>
            </a:extLst>
          </p:cNvPr>
          <p:cNvSpPr/>
          <p:nvPr/>
        </p:nvSpPr>
        <p:spPr>
          <a:xfrm>
            <a:off x="931583" y="4168588"/>
            <a:ext cx="2376394" cy="1385047"/>
          </a:xfrm>
          <a:prstGeom prst="wedgeEllipseCallout">
            <a:avLst>
              <a:gd name="adj1" fmla="val 80155"/>
              <a:gd name="adj2" fmla="val 934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b="1" dirty="0">
                <a:solidFill>
                  <a:schemeClr val="bg1"/>
                </a:solidFill>
              </a:rPr>
              <a:t>El ocultamiento no puede ser ni </a:t>
            </a:r>
            <a:r>
              <a:rPr lang="es-ES" b="1" dirty="0" err="1">
                <a:solidFill>
                  <a:schemeClr val="bg1"/>
                </a:solidFill>
              </a:rPr>
              <a:t>private</a:t>
            </a:r>
            <a:r>
              <a:rPr lang="es-ES" b="1" dirty="0">
                <a:solidFill>
                  <a:schemeClr val="bg1"/>
                </a:solidFill>
              </a:rPr>
              <a:t> ni </a:t>
            </a:r>
            <a:r>
              <a:rPr lang="es-ES" b="1" dirty="0" err="1">
                <a:solidFill>
                  <a:schemeClr val="bg1"/>
                </a:solidFill>
              </a:rPr>
              <a:t>protected</a:t>
            </a:r>
            <a:endParaRPr lang="es-CO" b="1" dirty="0">
              <a:solidFill>
                <a:schemeClr val="bg1"/>
              </a:solidFill>
            </a:endParaRPr>
          </a:p>
        </p:txBody>
      </p:sp>
    </p:spTree>
    <p:extLst>
      <p:ext uri="{BB962C8B-B14F-4D97-AF65-F5344CB8AC3E}">
        <p14:creationId xmlns:p14="http://schemas.microsoft.com/office/powerpoint/2010/main" val="64263201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E37231-B309-4EBE-8BFC-5D63B14A0782}"/>
              </a:ext>
            </a:extLst>
          </p:cNvPr>
          <p:cNvSpPr>
            <a:spLocks noGrp="1"/>
          </p:cNvSpPr>
          <p:nvPr>
            <p:ph type="title"/>
          </p:nvPr>
        </p:nvSpPr>
        <p:spPr>
          <a:xfrm>
            <a:off x="773002" y="503798"/>
            <a:ext cx="10833678" cy="894698"/>
          </a:xfrm>
        </p:spPr>
        <p:txBody>
          <a:bodyPr>
            <a:normAutofit/>
          </a:bodyPr>
          <a:lstStyle/>
          <a:p>
            <a:r>
              <a:rPr lang="es-ES" dirty="0"/>
              <a:t>Implementación simple del delegado</a:t>
            </a:r>
            <a:endParaRPr lang="es-CO" dirty="0"/>
          </a:p>
        </p:txBody>
      </p:sp>
      <p:pic>
        <p:nvPicPr>
          <p:cNvPr id="4" name="Imagen 3">
            <a:extLst>
              <a:ext uri="{FF2B5EF4-FFF2-40B4-BE49-F238E27FC236}">
                <a16:creationId xmlns:a16="http://schemas.microsoft.com/office/drawing/2014/main" id="{D14DD097-F83D-4843-BC41-11D608AFF649}"/>
              </a:ext>
            </a:extLst>
          </p:cNvPr>
          <p:cNvPicPr>
            <a:picLocks noChangeAspect="1"/>
          </p:cNvPicPr>
          <p:nvPr/>
        </p:nvPicPr>
        <p:blipFill>
          <a:blip r:embed="rId2"/>
          <a:stretch>
            <a:fillRect/>
          </a:stretch>
        </p:blipFill>
        <p:spPr>
          <a:xfrm>
            <a:off x="1481511" y="1398495"/>
            <a:ext cx="3556578" cy="2139778"/>
          </a:xfrm>
          <a:prstGeom prst="rect">
            <a:avLst/>
          </a:prstGeom>
        </p:spPr>
      </p:pic>
      <p:pic>
        <p:nvPicPr>
          <p:cNvPr id="5" name="Imagen 4">
            <a:extLst>
              <a:ext uri="{FF2B5EF4-FFF2-40B4-BE49-F238E27FC236}">
                <a16:creationId xmlns:a16="http://schemas.microsoft.com/office/drawing/2014/main" id="{39F18317-ED92-4D18-9B49-915011919A1E}"/>
              </a:ext>
            </a:extLst>
          </p:cNvPr>
          <p:cNvPicPr>
            <a:picLocks noChangeAspect="1"/>
          </p:cNvPicPr>
          <p:nvPr/>
        </p:nvPicPr>
        <p:blipFill>
          <a:blip r:embed="rId3"/>
          <a:stretch>
            <a:fillRect/>
          </a:stretch>
        </p:blipFill>
        <p:spPr>
          <a:xfrm>
            <a:off x="8937608" y="1398495"/>
            <a:ext cx="3556578" cy="2139778"/>
          </a:xfrm>
          <a:prstGeom prst="rect">
            <a:avLst/>
          </a:prstGeom>
        </p:spPr>
      </p:pic>
      <p:pic>
        <p:nvPicPr>
          <p:cNvPr id="6" name="Imagen 5">
            <a:extLst>
              <a:ext uri="{FF2B5EF4-FFF2-40B4-BE49-F238E27FC236}">
                <a16:creationId xmlns:a16="http://schemas.microsoft.com/office/drawing/2014/main" id="{FF3AFC3A-D3C0-4245-8591-104A3FB18C19}"/>
              </a:ext>
            </a:extLst>
          </p:cNvPr>
          <p:cNvPicPr>
            <a:picLocks noChangeAspect="1"/>
          </p:cNvPicPr>
          <p:nvPr/>
        </p:nvPicPr>
        <p:blipFill>
          <a:blip r:embed="rId4"/>
          <a:stretch>
            <a:fillRect/>
          </a:stretch>
        </p:blipFill>
        <p:spPr>
          <a:xfrm>
            <a:off x="4756883" y="4432969"/>
            <a:ext cx="4827493" cy="427870"/>
          </a:xfrm>
          <a:prstGeom prst="rect">
            <a:avLst/>
          </a:prstGeom>
        </p:spPr>
      </p:pic>
      <p:pic>
        <p:nvPicPr>
          <p:cNvPr id="7" name="Imagen 6">
            <a:extLst>
              <a:ext uri="{FF2B5EF4-FFF2-40B4-BE49-F238E27FC236}">
                <a16:creationId xmlns:a16="http://schemas.microsoft.com/office/drawing/2014/main" id="{1DD69FF6-9878-43BF-B7FD-A67BFFA172DC}"/>
              </a:ext>
            </a:extLst>
          </p:cNvPr>
          <p:cNvPicPr>
            <a:picLocks noChangeAspect="1"/>
          </p:cNvPicPr>
          <p:nvPr/>
        </p:nvPicPr>
        <p:blipFill>
          <a:blip r:embed="rId5"/>
          <a:stretch>
            <a:fillRect/>
          </a:stretch>
        </p:blipFill>
        <p:spPr>
          <a:xfrm>
            <a:off x="5385430" y="5109159"/>
            <a:ext cx="3611755" cy="2068705"/>
          </a:xfrm>
          <a:prstGeom prst="rect">
            <a:avLst/>
          </a:prstGeom>
        </p:spPr>
      </p:pic>
      <p:sp>
        <p:nvSpPr>
          <p:cNvPr id="8" name="Marcador de texto 2">
            <a:extLst>
              <a:ext uri="{FF2B5EF4-FFF2-40B4-BE49-F238E27FC236}">
                <a16:creationId xmlns:a16="http://schemas.microsoft.com/office/drawing/2014/main" id="{49465B9C-ADBE-4B70-9F01-E67DF3FB23D8}"/>
              </a:ext>
            </a:extLst>
          </p:cNvPr>
          <p:cNvSpPr>
            <a:spLocks noGrp="1"/>
          </p:cNvSpPr>
          <p:nvPr>
            <p:ph type="body" sz="quarter" idx="11"/>
          </p:nvPr>
        </p:nvSpPr>
        <p:spPr>
          <a:xfrm>
            <a:off x="5056883" y="3215001"/>
            <a:ext cx="3880724" cy="1093808"/>
          </a:xfrm>
        </p:spPr>
        <p:txBody>
          <a:bodyPr>
            <a:normAutofit lnSpcReduction="10000"/>
          </a:bodyPr>
          <a:lstStyle/>
          <a:p>
            <a:pPr marL="0" indent="0" algn="ctr">
              <a:lnSpc>
                <a:spcPct val="160000"/>
              </a:lnSpc>
              <a:buNone/>
            </a:pPr>
            <a:r>
              <a:rPr lang="es-ES" sz="1400" b="1" dirty="0">
                <a:highlight>
                  <a:srgbClr val="FFFF00"/>
                </a:highlight>
              </a:rPr>
              <a:t>Cualquier método de cualquier clase accesible que coincida con el tipo de delegado, se puede asignar al delegado.</a:t>
            </a:r>
          </a:p>
          <a:p>
            <a:pPr marL="0" indent="0" algn="ctr">
              <a:lnSpc>
                <a:spcPct val="160000"/>
              </a:lnSpc>
              <a:buNone/>
            </a:pPr>
            <a:endParaRPr lang="es-ES" sz="1200" b="1" dirty="0">
              <a:highlight>
                <a:srgbClr val="FFFF00"/>
              </a:highlight>
            </a:endParaRPr>
          </a:p>
          <a:p>
            <a:pPr marL="0" indent="0" algn="ctr">
              <a:lnSpc>
                <a:spcPct val="160000"/>
              </a:lnSpc>
              <a:buNone/>
            </a:pPr>
            <a:endParaRPr lang="es-CO" sz="1200" b="1" dirty="0">
              <a:highlight>
                <a:srgbClr val="FFFF00"/>
              </a:highlight>
            </a:endParaRPr>
          </a:p>
        </p:txBody>
      </p:sp>
    </p:spTree>
    <p:extLst>
      <p:ext uri="{BB962C8B-B14F-4D97-AF65-F5344CB8AC3E}">
        <p14:creationId xmlns:p14="http://schemas.microsoft.com/office/powerpoint/2010/main" val="9189790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5F0C48-8633-4DF8-B9A3-2C01A5DF9A49}"/>
              </a:ext>
            </a:extLst>
          </p:cNvPr>
          <p:cNvSpPr>
            <a:spLocks noGrp="1"/>
          </p:cNvSpPr>
          <p:nvPr>
            <p:ph type="title"/>
          </p:nvPr>
        </p:nvSpPr>
        <p:spPr>
          <a:xfrm>
            <a:off x="603369" y="546525"/>
            <a:ext cx="10833678" cy="903754"/>
          </a:xfrm>
        </p:spPr>
        <p:txBody>
          <a:bodyPr>
            <a:normAutofit fontScale="90000"/>
          </a:bodyPr>
          <a:lstStyle/>
          <a:p>
            <a:r>
              <a:rPr lang="es-ES" dirty="0"/>
              <a:t>Implementación de delegados pasados como parámetros</a:t>
            </a:r>
            <a:endParaRPr lang="es-CO" dirty="0"/>
          </a:p>
        </p:txBody>
      </p:sp>
      <p:pic>
        <p:nvPicPr>
          <p:cNvPr id="19" name="Imagen 18">
            <a:extLst>
              <a:ext uri="{FF2B5EF4-FFF2-40B4-BE49-F238E27FC236}">
                <a16:creationId xmlns:a16="http://schemas.microsoft.com/office/drawing/2014/main" id="{23D2992C-73D8-4B5A-8EBD-A8BF12E3F9BC}"/>
              </a:ext>
            </a:extLst>
          </p:cNvPr>
          <p:cNvPicPr>
            <a:picLocks noChangeAspect="1"/>
          </p:cNvPicPr>
          <p:nvPr/>
        </p:nvPicPr>
        <p:blipFill>
          <a:blip r:embed="rId2"/>
          <a:stretch>
            <a:fillRect/>
          </a:stretch>
        </p:blipFill>
        <p:spPr>
          <a:xfrm>
            <a:off x="1425657" y="2415787"/>
            <a:ext cx="6778161" cy="903754"/>
          </a:xfrm>
          <a:prstGeom prst="rect">
            <a:avLst/>
          </a:prstGeom>
        </p:spPr>
      </p:pic>
      <p:pic>
        <p:nvPicPr>
          <p:cNvPr id="21" name="Imagen 20">
            <a:extLst>
              <a:ext uri="{FF2B5EF4-FFF2-40B4-BE49-F238E27FC236}">
                <a16:creationId xmlns:a16="http://schemas.microsoft.com/office/drawing/2014/main" id="{E19DBA56-45C1-460A-9190-DBCAD7F9D26E}"/>
              </a:ext>
            </a:extLst>
          </p:cNvPr>
          <p:cNvPicPr>
            <a:picLocks noChangeAspect="1"/>
          </p:cNvPicPr>
          <p:nvPr/>
        </p:nvPicPr>
        <p:blipFill>
          <a:blip r:embed="rId3"/>
          <a:stretch>
            <a:fillRect/>
          </a:stretch>
        </p:blipFill>
        <p:spPr>
          <a:xfrm>
            <a:off x="4814738" y="4285051"/>
            <a:ext cx="6393776" cy="840250"/>
          </a:xfrm>
          <a:prstGeom prst="rect">
            <a:avLst/>
          </a:prstGeom>
        </p:spPr>
      </p:pic>
    </p:spTree>
    <p:extLst>
      <p:ext uri="{BB962C8B-B14F-4D97-AF65-F5344CB8AC3E}">
        <p14:creationId xmlns:p14="http://schemas.microsoft.com/office/powerpoint/2010/main" val="365217432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8E090B8E-7E1E-4089-8A6B-EF5163C20D05}"/>
              </a:ext>
            </a:extLst>
          </p:cNvPr>
          <p:cNvSpPr>
            <a:spLocks noGrp="1"/>
          </p:cNvSpPr>
          <p:nvPr>
            <p:ph type="title"/>
          </p:nvPr>
        </p:nvSpPr>
        <p:spPr>
          <a:xfrm>
            <a:off x="603369" y="546525"/>
            <a:ext cx="10833678" cy="903754"/>
          </a:xfrm>
        </p:spPr>
        <p:txBody>
          <a:bodyPr>
            <a:normAutofit/>
          </a:bodyPr>
          <a:lstStyle/>
          <a:p>
            <a:r>
              <a:rPr lang="es-ES" dirty="0" err="1"/>
              <a:t>Multicast</a:t>
            </a:r>
            <a:r>
              <a:rPr lang="es-ES" dirty="0"/>
              <a:t> de delegados</a:t>
            </a:r>
            <a:endParaRPr lang="es-CO" dirty="0"/>
          </a:p>
        </p:txBody>
      </p:sp>
      <p:pic>
        <p:nvPicPr>
          <p:cNvPr id="9" name="Imagen 8">
            <a:extLst>
              <a:ext uri="{FF2B5EF4-FFF2-40B4-BE49-F238E27FC236}">
                <a16:creationId xmlns:a16="http://schemas.microsoft.com/office/drawing/2014/main" id="{2CD7E544-4D12-438C-A251-7FE7B9FBDF0C}"/>
              </a:ext>
            </a:extLst>
          </p:cNvPr>
          <p:cNvPicPr>
            <a:picLocks noChangeAspect="1"/>
          </p:cNvPicPr>
          <p:nvPr/>
        </p:nvPicPr>
        <p:blipFill>
          <a:blip r:embed="rId2"/>
          <a:stretch>
            <a:fillRect/>
          </a:stretch>
        </p:blipFill>
        <p:spPr>
          <a:xfrm>
            <a:off x="3180058" y="2662517"/>
            <a:ext cx="6494796" cy="1926685"/>
          </a:xfrm>
          <a:prstGeom prst="rect">
            <a:avLst/>
          </a:prstGeom>
        </p:spPr>
      </p:pic>
    </p:spTree>
    <p:extLst>
      <p:ext uri="{BB962C8B-B14F-4D97-AF65-F5344CB8AC3E}">
        <p14:creationId xmlns:p14="http://schemas.microsoft.com/office/powerpoint/2010/main" val="41714748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55296C-DFAB-4F60-AC63-67352DEEDA64}"/>
              </a:ext>
            </a:extLst>
          </p:cNvPr>
          <p:cNvSpPr>
            <a:spLocks noGrp="1"/>
          </p:cNvSpPr>
          <p:nvPr>
            <p:ph type="title"/>
          </p:nvPr>
        </p:nvSpPr>
        <p:spPr>
          <a:xfrm>
            <a:off x="553612" y="462536"/>
            <a:ext cx="10293928" cy="815121"/>
          </a:xfrm>
        </p:spPr>
        <p:txBody>
          <a:bodyPr>
            <a:normAutofit/>
          </a:bodyPr>
          <a:lstStyle/>
          <a:p>
            <a:r>
              <a:rPr lang="es-ES" dirty="0"/>
              <a:t>Delegado Genérico </a:t>
            </a:r>
            <a:r>
              <a:rPr lang="es-ES" sz="2800" dirty="0">
                <a:sym typeface="Wingdings" panose="05000000000000000000" pitchFamily="2" charset="2"/>
              </a:rPr>
              <a:t> Método Genérico</a:t>
            </a:r>
            <a:endParaRPr lang="es-CO" dirty="0"/>
          </a:p>
        </p:txBody>
      </p:sp>
      <p:sp>
        <p:nvSpPr>
          <p:cNvPr id="3" name="Marcador de texto 2">
            <a:extLst>
              <a:ext uri="{FF2B5EF4-FFF2-40B4-BE49-F238E27FC236}">
                <a16:creationId xmlns:a16="http://schemas.microsoft.com/office/drawing/2014/main" id="{5209FF41-AF63-496E-9273-8732A769863F}"/>
              </a:ext>
            </a:extLst>
          </p:cNvPr>
          <p:cNvSpPr>
            <a:spLocks noGrp="1"/>
          </p:cNvSpPr>
          <p:nvPr>
            <p:ph type="body" sz="quarter" idx="11"/>
          </p:nvPr>
        </p:nvSpPr>
        <p:spPr>
          <a:xfrm>
            <a:off x="302017" y="1357077"/>
            <a:ext cx="13515584" cy="2529125"/>
          </a:xfrm>
        </p:spPr>
        <p:txBody>
          <a:bodyPr>
            <a:normAutofit/>
          </a:bodyPr>
          <a:lstStyle/>
          <a:p>
            <a:r>
              <a:rPr lang="es-ES" sz="2000" dirty="0"/>
              <a:t>Se basa en la definición de los métodos genéricos</a:t>
            </a:r>
          </a:p>
          <a:p>
            <a:r>
              <a:rPr lang="es-ES" sz="2000" dirty="0"/>
              <a:t>Método Genérico: es un método que se declara con parámetros de tipo conocidos como T</a:t>
            </a:r>
          </a:p>
          <a:p>
            <a:r>
              <a:rPr lang="es-ES" sz="2000" dirty="0"/>
              <a:t>T es una convención comúnmente utilizada para representar un tipo genérico</a:t>
            </a:r>
          </a:p>
          <a:p>
            <a:r>
              <a:rPr lang="es-CO" sz="2000" dirty="0"/>
              <a:t>Se declara: </a:t>
            </a:r>
            <a:r>
              <a:rPr lang="es-CO" sz="2000" dirty="0" err="1"/>
              <a:t>tipo_retorno</a:t>
            </a:r>
            <a:r>
              <a:rPr lang="es-CO" sz="2000" dirty="0"/>
              <a:t> </a:t>
            </a:r>
            <a:r>
              <a:rPr lang="es-CO" sz="2000" dirty="0">
                <a:solidFill>
                  <a:srgbClr val="FF0000"/>
                </a:solidFill>
              </a:rPr>
              <a:t>nombre</a:t>
            </a:r>
            <a:r>
              <a:rPr lang="es-CO" sz="2000" dirty="0">
                <a:solidFill>
                  <a:schemeClr val="accent6"/>
                </a:solidFill>
              </a:rPr>
              <a:t>&lt;tipo genérico que retorna&gt;</a:t>
            </a:r>
            <a:r>
              <a:rPr lang="es-CO" sz="2000" dirty="0">
                <a:solidFill>
                  <a:schemeClr val="accent5"/>
                </a:solidFill>
              </a:rPr>
              <a:t>(tipo parámetro genérico nombre parámetro )</a:t>
            </a:r>
          </a:p>
          <a:p>
            <a:pPr marL="0" indent="0" algn="ctr">
              <a:buNone/>
            </a:pPr>
            <a:r>
              <a:rPr lang="es-CO" sz="2000" b="1" dirty="0" err="1"/>
              <a:t>int</a:t>
            </a:r>
            <a:r>
              <a:rPr lang="es-CO" sz="2000" b="1" dirty="0">
                <a:solidFill>
                  <a:srgbClr val="FF0000"/>
                </a:solidFill>
              </a:rPr>
              <a:t> contar</a:t>
            </a:r>
            <a:r>
              <a:rPr lang="es-CO" sz="2000" dirty="0">
                <a:solidFill>
                  <a:schemeClr val="accent6"/>
                </a:solidFill>
              </a:rPr>
              <a:t>&lt;T&gt;</a:t>
            </a:r>
            <a:r>
              <a:rPr lang="es-CO" sz="2000" dirty="0">
                <a:solidFill>
                  <a:schemeClr val="accent5"/>
                </a:solidFill>
              </a:rPr>
              <a:t>(T item1) </a:t>
            </a:r>
            <a:r>
              <a:rPr lang="es-CO" sz="2000" dirty="0">
                <a:solidFill>
                  <a:schemeClr val="accent2"/>
                </a:solidFill>
                <a:sym typeface="Wingdings" panose="05000000000000000000" pitchFamily="2" charset="2"/>
              </a:rPr>
              <a:t> firma de un método genérico</a:t>
            </a:r>
            <a:endParaRPr lang="es-CO" sz="2000" dirty="0">
              <a:solidFill>
                <a:schemeClr val="accent2"/>
              </a:solidFill>
            </a:endParaRPr>
          </a:p>
          <a:p>
            <a:r>
              <a:rPr lang="es-CO" sz="2000" dirty="0"/>
              <a:t>Se usa así:</a:t>
            </a:r>
          </a:p>
          <a:p>
            <a:endParaRPr lang="es-CO" sz="2000" dirty="0"/>
          </a:p>
        </p:txBody>
      </p:sp>
      <p:pic>
        <p:nvPicPr>
          <p:cNvPr id="5" name="Imagen 4">
            <a:extLst>
              <a:ext uri="{FF2B5EF4-FFF2-40B4-BE49-F238E27FC236}">
                <a16:creationId xmlns:a16="http://schemas.microsoft.com/office/drawing/2014/main" id="{5894B0A2-5C72-4239-B784-E31B6FA9AB39}"/>
              </a:ext>
            </a:extLst>
          </p:cNvPr>
          <p:cNvPicPr>
            <a:picLocks noChangeAspect="1"/>
          </p:cNvPicPr>
          <p:nvPr/>
        </p:nvPicPr>
        <p:blipFill>
          <a:blip r:embed="rId2"/>
          <a:stretch>
            <a:fillRect/>
          </a:stretch>
        </p:blipFill>
        <p:spPr>
          <a:xfrm>
            <a:off x="2191759" y="3723362"/>
            <a:ext cx="3895893" cy="3423664"/>
          </a:xfrm>
          <a:prstGeom prst="rect">
            <a:avLst/>
          </a:prstGeom>
        </p:spPr>
      </p:pic>
      <p:pic>
        <p:nvPicPr>
          <p:cNvPr id="7" name="Imagen 6">
            <a:extLst>
              <a:ext uri="{FF2B5EF4-FFF2-40B4-BE49-F238E27FC236}">
                <a16:creationId xmlns:a16="http://schemas.microsoft.com/office/drawing/2014/main" id="{D91CBCD1-83AF-4894-9F9B-98219590FAD3}"/>
              </a:ext>
            </a:extLst>
          </p:cNvPr>
          <p:cNvPicPr>
            <a:picLocks noChangeAspect="1"/>
          </p:cNvPicPr>
          <p:nvPr/>
        </p:nvPicPr>
        <p:blipFill>
          <a:blip r:embed="rId3"/>
          <a:stretch>
            <a:fillRect/>
          </a:stretch>
        </p:blipFill>
        <p:spPr>
          <a:xfrm>
            <a:off x="6740437" y="4380397"/>
            <a:ext cx="5555806" cy="1068425"/>
          </a:xfrm>
          <a:prstGeom prst="rect">
            <a:avLst/>
          </a:prstGeom>
        </p:spPr>
      </p:pic>
    </p:spTree>
    <p:extLst>
      <p:ext uri="{BB962C8B-B14F-4D97-AF65-F5344CB8AC3E}">
        <p14:creationId xmlns:p14="http://schemas.microsoft.com/office/powerpoint/2010/main" val="149271182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370E71-A883-45B3-B1B0-5B25DD1906E5}"/>
              </a:ext>
            </a:extLst>
          </p:cNvPr>
          <p:cNvSpPr>
            <a:spLocks noGrp="1"/>
          </p:cNvSpPr>
          <p:nvPr>
            <p:ph type="title"/>
          </p:nvPr>
        </p:nvSpPr>
        <p:spPr>
          <a:xfrm>
            <a:off x="766554" y="387380"/>
            <a:ext cx="10833678" cy="902802"/>
          </a:xfrm>
        </p:spPr>
        <p:txBody>
          <a:bodyPr/>
          <a:lstStyle/>
          <a:p>
            <a:r>
              <a:rPr lang="es-ES" dirty="0"/>
              <a:t>Delegado Genérico</a:t>
            </a:r>
            <a:endParaRPr lang="es-CO" dirty="0"/>
          </a:p>
        </p:txBody>
      </p:sp>
      <p:sp>
        <p:nvSpPr>
          <p:cNvPr id="3" name="Marcador de texto 2">
            <a:extLst>
              <a:ext uri="{FF2B5EF4-FFF2-40B4-BE49-F238E27FC236}">
                <a16:creationId xmlns:a16="http://schemas.microsoft.com/office/drawing/2014/main" id="{2C2D6F99-11A1-4801-88EC-F8EA19F74C74}"/>
              </a:ext>
            </a:extLst>
          </p:cNvPr>
          <p:cNvSpPr>
            <a:spLocks noGrp="1"/>
          </p:cNvSpPr>
          <p:nvPr>
            <p:ph type="body" sz="quarter" idx="11"/>
          </p:nvPr>
        </p:nvSpPr>
        <p:spPr>
          <a:xfrm>
            <a:off x="200416" y="1531364"/>
            <a:ext cx="13365271" cy="2063606"/>
          </a:xfrm>
        </p:spPr>
        <p:txBody>
          <a:bodyPr>
            <a:normAutofit/>
          </a:bodyPr>
          <a:lstStyle/>
          <a:p>
            <a:r>
              <a:rPr lang="es-ES" dirty="0"/>
              <a:t>Es un delegado que utiliza una firma genérica</a:t>
            </a:r>
          </a:p>
          <a:p>
            <a:r>
              <a:rPr lang="es-ES" dirty="0"/>
              <a:t>El tipo del delegado se establece cuando establece el método que se va a representar</a:t>
            </a:r>
          </a:p>
          <a:p>
            <a:r>
              <a:rPr lang="es-CO" dirty="0"/>
              <a:t>Se declara: </a:t>
            </a:r>
          </a:p>
          <a:p>
            <a:pPr marL="0" indent="0" algn="ctr">
              <a:buNone/>
            </a:pPr>
            <a:r>
              <a:rPr lang="es-CO" b="1" dirty="0" err="1">
                <a:solidFill>
                  <a:srgbClr val="0CEBFC"/>
                </a:solidFill>
              </a:rPr>
              <a:t>delegate</a:t>
            </a:r>
            <a:r>
              <a:rPr lang="es-CO" b="1" dirty="0">
                <a:solidFill>
                  <a:srgbClr val="0CEBFC"/>
                </a:solidFill>
              </a:rPr>
              <a:t> T</a:t>
            </a:r>
            <a:r>
              <a:rPr lang="es-CO" dirty="0"/>
              <a:t> </a:t>
            </a:r>
            <a:r>
              <a:rPr lang="es-CO" dirty="0">
                <a:solidFill>
                  <a:srgbClr val="FF0000"/>
                </a:solidFill>
              </a:rPr>
              <a:t>nombre</a:t>
            </a:r>
            <a:r>
              <a:rPr lang="es-CO" dirty="0">
                <a:solidFill>
                  <a:schemeClr val="accent6"/>
                </a:solidFill>
              </a:rPr>
              <a:t>&lt;tipo genérico que retorna&gt;</a:t>
            </a:r>
            <a:r>
              <a:rPr lang="es-CO" dirty="0">
                <a:solidFill>
                  <a:schemeClr val="accent5"/>
                </a:solidFill>
              </a:rPr>
              <a:t>(tipo parámetro genérico nombre parámetro )</a:t>
            </a:r>
          </a:p>
          <a:p>
            <a:pPr marL="0" indent="0" algn="ctr">
              <a:buNone/>
            </a:pPr>
            <a:endParaRPr lang="es-CO" dirty="0">
              <a:solidFill>
                <a:schemeClr val="accent5"/>
              </a:solidFill>
            </a:endParaRPr>
          </a:p>
          <a:p>
            <a:pPr marL="0" indent="0" algn="ctr">
              <a:buNone/>
            </a:pPr>
            <a:endParaRPr lang="es-CO" dirty="0">
              <a:solidFill>
                <a:schemeClr val="accent5"/>
              </a:solidFill>
            </a:endParaRPr>
          </a:p>
        </p:txBody>
      </p:sp>
      <p:pic>
        <p:nvPicPr>
          <p:cNvPr id="5" name="Imagen 4">
            <a:extLst>
              <a:ext uri="{FF2B5EF4-FFF2-40B4-BE49-F238E27FC236}">
                <a16:creationId xmlns:a16="http://schemas.microsoft.com/office/drawing/2014/main" id="{E1735849-FD85-4D32-BE90-C7C8BBE8F156}"/>
              </a:ext>
            </a:extLst>
          </p:cNvPr>
          <p:cNvPicPr>
            <a:picLocks noChangeAspect="1"/>
          </p:cNvPicPr>
          <p:nvPr/>
        </p:nvPicPr>
        <p:blipFill>
          <a:blip r:embed="rId2"/>
          <a:stretch>
            <a:fillRect/>
          </a:stretch>
        </p:blipFill>
        <p:spPr>
          <a:xfrm>
            <a:off x="375135" y="3847470"/>
            <a:ext cx="5794137" cy="329962"/>
          </a:xfrm>
          <a:prstGeom prst="rect">
            <a:avLst/>
          </a:prstGeom>
        </p:spPr>
      </p:pic>
      <p:pic>
        <p:nvPicPr>
          <p:cNvPr id="8" name="Imagen 7">
            <a:extLst>
              <a:ext uri="{FF2B5EF4-FFF2-40B4-BE49-F238E27FC236}">
                <a16:creationId xmlns:a16="http://schemas.microsoft.com/office/drawing/2014/main" id="{E59ACDA0-A8A3-4744-8ED1-21AC8D7898A6}"/>
              </a:ext>
            </a:extLst>
          </p:cNvPr>
          <p:cNvPicPr>
            <a:picLocks noChangeAspect="1"/>
          </p:cNvPicPr>
          <p:nvPr/>
        </p:nvPicPr>
        <p:blipFill>
          <a:blip r:embed="rId3"/>
          <a:stretch>
            <a:fillRect/>
          </a:stretch>
        </p:blipFill>
        <p:spPr>
          <a:xfrm>
            <a:off x="330372" y="4499831"/>
            <a:ext cx="5838900" cy="858661"/>
          </a:xfrm>
          <a:prstGeom prst="rect">
            <a:avLst/>
          </a:prstGeom>
        </p:spPr>
      </p:pic>
      <p:pic>
        <p:nvPicPr>
          <p:cNvPr id="11" name="Imagen 10">
            <a:extLst>
              <a:ext uri="{FF2B5EF4-FFF2-40B4-BE49-F238E27FC236}">
                <a16:creationId xmlns:a16="http://schemas.microsoft.com/office/drawing/2014/main" id="{42E72B3D-0664-42C4-8EF0-25BE230A4771}"/>
              </a:ext>
            </a:extLst>
          </p:cNvPr>
          <p:cNvPicPr>
            <a:picLocks noChangeAspect="1"/>
          </p:cNvPicPr>
          <p:nvPr/>
        </p:nvPicPr>
        <p:blipFill>
          <a:blip r:embed="rId4"/>
          <a:stretch>
            <a:fillRect/>
          </a:stretch>
        </p:blipFill>
        <p:spPr>
          <a:xfrm>
            <a:off x="7247499" y="3532341"/>
            <a:ext cx="5838900" cy="1290182"/>
          </a:xfrm>
          <a:prstGeom prst="rect">
            <a:avLst/>
          </a:prstGeom>
        </p:spPr>
      </p:pic>
      <p:pic>
        <p:nvPicPr>
          <p:cNvPr id="13" name="Imagen 12">
            <a:extLst>
              <a:ext uri="{FF2B5EF4-FFF2-40B4-BE49-F238E27FC236}">
                <a16:creationId xmlns:a16="http://schemas.microsoft.com/office/drawing/2014/main" id="{292A77E0-F232-4864-8F50-6808DD46C7CE}"/>
              </a:ext>
            </a:extLst>
          </p:cNvPr>
          <p:cNvPicPr>
            <a:picLocks noChangeAspect="1"/>
          </p:cNvPicPr>
          <p:nvPr/>
        </p:nvPicPr>
        <p:blipFill>
          <a:blip r:embed="rId5"/>
          <a:stretch>
            <a:fillRect/>
          </a:stretch>
        </p:blipFill>
        <p:spPr>
          <a:xfrm>
            <a:off x="7627891" y="5108194"/>
            <a:ext cx="5078113" cy="2037388"/>
          </a:xfrm>
          <a:prstGeom prst="rect">
            <a:avLst/>
          </a:prstGeom>
        </p:spPr>
      </p:pic>
    </p:spTree>
    <p:extLst>
      <p:ext uri="{BB962C8B-B14F-4D97-AF65-F5344CB8AC3E}">
        <p14:creationId xmlns:p14="http://schemas.microsoft.com/office/powerpoint/2010/main" val="16772604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F94C81-7C0A-4589-A1F5-A990F8B30762}"/>
              </a:ext>
            </a:extLst>
          </p:cNvPr>
          <p:cNvSpPr>
            <a:spLocks noGrp="1"/>
          </p:cNvSpPr>
          <p:nvPr>
            <p:ph type="title"/>
          </p:nvPr>
        </p:nvSpPr>
        <p:spPr>
          <a:xfrm>
            <a:off x="949961" y="413810"/>
            <a:ext cx="10748054" cy="1502305"/>
          </a:xfrm>
        </p:spPr>
        <p:txBody>
          <a:bodyPr/>
          <a:lstStyle/>
          <a:p>
            <a:r>
              <a:rPr lang="es-CO" dirty="0"/>
              <a:t>Representación de una clase en UML, notación compacta y extendida</a:t>
            </a:r>
          </a:p>
        </p:txBody>
      </p:sp>
      <p:sp>
        <p:nvSpPr>
          <p:cNvPr id="6" name="Rectángulo 5">
            <a:extLst>
              <a:ext uri="{FF2B5EF4-FFF2-40B4-BE49-F238E27FC236}">
                <a16:creationId xmlns:a16="http://schemas.microsoft.com/office/drawing/2014/main" id="{AB4DECE7-339B-4D85-A1D4-770A40994B30}"/>
              </a:ext>
            </a:extLst>
          </p:cNvPr>
          <p:cNvSpPr/>
          <p:nvPr/>
        </p:nvSpPr>
        <p:spPr>
          <a:xfrm>
            <a:off x="3184563" y="3753608"/>
            <a:ext cx="1828800" cy="1608083"/>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defTabSz="457211"/>
            <a:endParaRPr lang="es-CO" sz="2000" dirty="0">
              <a:solidFill>
                <a:prstClr val="black"/>
              </a:solidFill>
              <a:latin typeface="Calibri" panose="020F0502020204030204"/>
            </a:endParaRPr>
          </a:p>
          <a:p>
            <a:pPr algn="ctr" defTabSz="457211"/>
            <a:endParaRPr lang="es-CO" sz="2000" dirty="0">
              <a:solidFill>
                <a:prstClr val="black"/>
              </a:solidFill>
              <a:latin typeface="Calibri" panose="020F0502020204030204"/>
            </a:endParaRPr>
          </a:p>
        </p:txBody>
      </p:sp>
      <p:graphicFrame>
        <p:nvGraphicFramePr>
          <p:cNvPr id="7" name="Tabla 6">
            <a:extLst>
              <a:ext uri="{FF2B5EF4-FFF2-40B4-BE49-F238E27FC236}">
                <a16:creationId xmlns:a16="http://schemas.microsoft.com/office/drawing/2014/main" id="{3CEA2C82-AC50-4567-82E3-E0BBC027D986}"/>
              </a:ext>
            </a:extLst>
          </p:cNvPr>
          <p:cNvGraphicFramePr>
            <a:graphicFrameLocks noGrp="1"/>
          </p:cNvGraphicFramePr>
          <p:nvPr/>
        </p:nvGraphicFramePr>
        <p:xfrm>
          <a:off x="7114276" y="2703902"/>
          <a:ext cx="3212138" cy="3593592"/>
        </p:xfrm>
        <a:graphic>
          <a:graphicData uri="http://schemas.openxmlformats.org/drawingml/2006/table">
            <a:tbl>
              <a:tblPr firstRow="1" bandRow="1">
                <a:tableStyleId>{5940675A-B579-460E-94D1-54222C63F5DA}</a:tableStyleId>
              </a:tblPr>
              <a:tblGrid>
                <a:gridCol w="3212138">
                  <a:extLst>
                    <a:ext uri="{9D8B030D-6E8A-4147-A177-3AD203B41FA5}">
                      <a16:colId xmlns:a16="http://schemas.microsoft.com/office/drawing/2014/main" val="1698238661"/>
                    </a:ext>
                  </a:extLst>
                </a:gridCol>
              </a:tblGrid>
              <a:tr h="370840">
                <a:tc>
                  <a:txBody>
                    <a:bodyPr/>
                    <a:lstStyle/>
                    <a:p>
                      <a:pPr algn="ctr"/>
                      <a:r>
                        <a:rPr lang="es-CO" sz="1800" dirty="0"/>
                        <a:t>Bicicleta</a:t>
                      </a:r>
                    </a:p>
                  </a:txBody>
                  <a:tcPr/>
                </a:tc>
                <a:extLst>
                  <a:ext uri="{0D108BD9-81ED-4DB2-BD59-A6C34878D82A}">
                    <a16:rowId xmlns:a16="http://schemas.microsoft.com/office/drawing/2014/main" val="63161910"/>
                  </a:ext>
                </a:extLst>
              </a:tr>
              <a:tr h="1749552">
                <a:tc>
                  <a:txBody>
                    <a:bodyPr/>
                    <a:lstStyle/>
                    <a:p>
                      <a:pPr algn="l"/>
                      <a:r>
                        <a:rPr lang="es-CO" sz="1800" dirty="0"/>
                        <a:t>Marca: </a:t>
                      </a:r>
                      <a:r>
                        <a:rPr lang="es-CO" sz="1800" dirty="0" err="1"/>
                        <a:t>String</a:t>
                      </a:r>
                      <a:endParaRPr lang="es-CO" sz="1800" dirty="0"/>
                    </a:p>
                    <a:p>
                      <a:pPr algn="l"/>
                      <a:r>
                        <a:rPr lang="es-CO" sz="1800" dirty="0" err="1"/>
                        <a:t>Tamaño_Marco</a:t>
                      </a:r>
                      <a:r>
                        <a:rPr lang="es-CO" sz="1800" dirty="0"/>
                        <a:t>: </a:t>
                      </a:r>
                      <a:r>
                        <a:rPr lang="es-CO" sz="1800" dirty="0" err="1"/>
                        <a:t>float</a:t>
                      </a:r>
                      <a:endParaRPr lang="es-CO" sz="1800" dirty="0"/>
                    </a:p>
                    <a:p>
                      <a:pPr algn="l"/>
                      <a:r>
                        <a:rPr lang="es-CO" sz="1800" dirty="0" err="1"/>
                        <a:t>Tamaño_Llanta</a:t>
                      </a:r>
                      <a:r>
                        <a:rPr lang="es-CO" sz="1800" dirty="0"/>
                        <a:t>: </a:t>
                      </a:r>
                      <a:r>
                        <a:rPr lang="es-CO" sz="1800" dirty="0" err="1"/>
                        <a:t>float</a:t>
                      </a:r>
                      <a:endParaRPr lang="es-CO" sz="1800" dirty="0"/>
                    </a:p>
                    <a:p>
                      <a:pPr algn="l"/>
                      <a:r>
                        <a:rPr lang="es-CO" sz="1800" dirty="0"/>
                        <a:t>Material: </a:t>
                      </a:r>
                      <a:r>
                        <a:rPr lang="es-CO" sz="1800" dirty="0" err="1"/>
                        <a:t>String</a:t>
                      </a:r>
                      <a:endParaRPr lang="es-CO" sz="1800" dirty="0"/>
                    </a:p>
                    <a:p>
                      <a:pPr algn="l"/>
                      <a:r>
                        <a:rPr lang="es-CO" sz="1800" dirty="0" err="1"/>
                        <a:t>Número_Cambios</a:t>
                      </a:r>
                      <a:r>
                        <a:rPr lang="es-CO" sz="1800" dirty="0"/>
                        <a:t>: </a:t>
                      </a:r>
                      <a:r>
                        <a:rPr lang="es-CO" sz="1800" dirty="0" err="1"/>
                        <a:t>Int</a:t>
                      </a:r>
                      <a:endParaRPr lang="es-CO" sz="1800" dirty="0"/>
                    </a:p>
                    <a:p>
                      <a:pPr algn="l"/>
                      <a:r>
                        <a:rPr lang="es-CO" sz="1800" dirty="0"/>
                        <a:t>Color: </a:t>
                      </a:r>
                      <a:r>
                        <a:rPr lang="es-CO" sz="1800" dirty="0" err="1"/>
                        <a:t>String</a:t>
                      </a:r>
                      <a:endParaRPr lang="es-CO" sz="1800" dirty="0"/>
                    </a:p>
                  </a:txBody>
                  <a:tcPr/>
                </a:tc>
                <a:extLst>
                  <a:ext uri="{0D108BD9-81ED-4DB2-BD59-A6C34878D82A}">
                    <a16:rowId xmlns:a16="http://schemas.microsoft.com/office/drawing/2014/main" val="1947644240"/>
                  </a:ext>
                </a:extLst>
              </a:tr>
              <a:tr h="1473200">
                <a:tc>
                  <a:txBody>
                    <a:bodyPr/>
                    <a:lstStyle/>
                    <a:p>
                      <a:pPr algn="l"/>
                      <a:r>
                        <a:rPr lang="es-CO" sz="1800" dirty="0"/>
                        <a:t>Bicicleta()</a:t>
                      </a:r>
                    </a:p>
                    <a:p>
                      <a:pPr algn="l"/>
                      <a:r>
                        <a:rPr lang="es-CO" sz="1800" dirty="0" err="1"/>
                        <a:t>Subir_un_Cambio</a:t>
                      </a:r>
                      <a:r>
                        <a:rPr lang="es-CO" sz="1800" dirty="0"/>
                        <a:t>():</a:t>
                      </a:r>
                      <a:r>
                        <a:rPr lang="es-CO" sz="1800" dirty="0" err="1"/>
                        <a:t>int</a:t>
                      </a:r>
                      <a:endParaRPr lang="es-CO" sz="1800" dirty="0"/>
                    </a:p>
                    <a:p>
                      <a:pPr algn="l"/>
                      <a:r>
                        <a:rPr lang="es-CO" sz="1800" dirty="0" err="1"/>
                        <a:t>Bajar_un_Cambio</a:t>
                      </a:r>
                      <a:r>
                        <a:rPr lang="es-CO" sz="1800" dirty="0"/>
                        <a:t>():</a:t>
                      </a:r>
                      <a:r>
                        <a:rPr lang="es-CO" sz="1800" dirty="0" err="1"/>
                        <a:t>int</a:t>
                      </a:r>
                      <a:endParaRPr lang="es-CO" sz="1800" dirty="0"/>
                    </a:p>
                    <a:p>
                      <a:pPr algn="l"/>
                      <a:r>
                        <a:rPr lang="es-CO" sz="1800" dirty="0"/>
                        <a:t>Acelerar(</a:t>
                      </a:r>
                      <a:r>
                        <a:rPr lang="es-CO" sz="1800" dirty="0" err="1"/>
                        <a:t>int</a:t>
                      </a:r>
                      <a:r>
                        <a:rPr lang="es-CO" sz="1800" dirty="0"/>
                        <a:t> </a:t>
                      </a:r>
                      <a:r>
                        <a:rPr lang="es-CO" sz="1800" dirty="0" err="1"/>
                        <a:t>VelFinal</a:t>
                      </a:r>
                      <a:r>
                        <a:rPr lang="es-CO" sz="1800" dirty="0"/>
                        <a:t>):</a:t>
                      </a:r>
                      <a:r>
                        <a:rPr lang="es-CO" sz="1800" dirty="0" err="1"/>
                        <a:t>void</a:t>
                      </a:r>
                      <a:endParaRPr lang="es-CO" sz="1800" dirty="0"/>
                    </a:p>
                    <a:p>
                      <a:pPr algn="l"/>
                      <a:r>
                        <a:rPr lang="es-CO" sz="1800" dirty="0"/>
                        <a:t>Desacelerar(</a:t>
                      </a:r>
                      <a:r>
                        <a:rPr lang="es-CO" sz="1800" dirty="0" err="1"/>
                        <a:t>int</a:t>
                      </a:r>
                      <a:r>
                        <a:rPr lang="es-CO" sz="1800" dirty="0"/>
                        <a:t> </a:t>
                      </a:r>
                      <a:r>
                        <a:rPr lang="es-CO" sz="1800" dirty="0" err="1"/>
                        <a:t>VelFinal</a:t>
                      </a:r>
                      <a:r>
                        <a:rPr lang="es-CO" sz="1800" dirty="0"/>
                        <a:t>):</a:t>
                      </a:r>
                      <a:r>
                        <a:rPr lang="es-CO" sz="1800" dirty="0" err="1"/>
                        <a:t>void</a:t>
                      </a:r>
                      <a:endParaRPr lang="es-CO" sz="1800" dirty="0"/>
                    </a:p>
                  </a:txBody>
                  <a:tcPr/>
                </a:tc>
                <a:extLst>
                  <a:ext uri="{0D108BD9-81ED-4DB2-BD59-A6C34878D82A}">
                    <a16:rowId xmlns:a16="http://schemas.microsoft.com/office/drawing/2014/main" val="2406626738"/>
                  </a:ext>
                </a:extLst>
              </a:tr>
            </a:tbl>
          </a:graphicData>
        </a:graphic>
      </p:graphicFrame>
      <p:sp>
        <p:nvSpPr>
          <p:cNvPr id="9" name="CuadroTexto 8">
            <a:extLst>
              <a:ext uri="{FF2B5EF4-FFF2-40B4-BE49-F238E27FC236}">
                <a16:creationId xmlns:a16="http://schemas.microsoft.com/office/drawing/2014/main" id="{DEB94DFB-7F02-469D-9E4F-088F0D57C7BC}"/>
              </a:ext>
            </a:extLst>
          </p:cNvPr>
          <p:cNvSpPr txBox="1"/>
          <p:nvPr/>
        </p:nvSpPr>
        <p:spPr>
          <a:xfrm>
            <a:off x="1613754" y="4180272"/>
            <a:ext cx="2966710" cy="369332"/>
          </a:xfrm>
          <a:prstGeom prst="rect">
            <a:avLst/>
          </a:prstGeom>
          <a:noFill/>
        </p:spPr>
        <p:txBody>
          <a:bodyPr wrap="none" rtlCol="0">
            <a:spAutoFit/>
          </a:bodyPr>
          <a:lstStyle/>
          <a:p>
            <a:pPr defTabSz="457211"/>
            <a:r>
              <a:rPr lang="es-CO" dirty="0">
                <a:solidFill>
                  <a:srgbClr val="FF0000"/>
                </a:solidFill>
                <a:latin typeface="Calibri" panose="020F0502020204030204"/>
              </a:rPr>
              <a:t>Nombre </a:t>
            </a:r>
            <a:r>
              <a:rPr lang="es-CO" dirty="0">
                <a:solidFill>
                  <a:prstClr val="black"/>
                </a:solidFill>
                <a:latin typeface="Calibri" panose="020F0502020204030204"/>
              </a:rPr>
              <a:t>(Sustantivo, singular)</a:t>
            </a:r>
          </a:p>
        </p:txBody>
      </p:sp>
      <p:sp>
        <p:nvSpPr>
          <p:cNvPr id="10" name="CuadroTexto 9">
            <a:extLst>
              <a:ext uri="{FF2B5EF4-FFF2-40B4-BE49-F238E27FC236}">
                <a16:creationId xmlns:a16="http://schemas.microsoft.com/office/drawing/2014/main" id="{6FBB3D91-7A6C-4A48-B9DD-E04CF49FD9F7}"/>
              </a:ext>
            </a:extLst>
          </p:cNvPr>
          <p:cNvSpPr txBox="1"/>
          <p:nvPr/>
        </p:nvSpPr>
        <p:spPr>
          <a:xfrm>
            <a:off x="10326414" y="3152032"/>
            <a:ext cx="2100913" cy="1200329"/>
          </a:xfrm>
          <a:prstGeom prst="rect">
            <a:avLst/>
          </a:prstGeom>
          <a:noFill/>
        </p:spPr>
        <p:txBody>
          <a:bodyPr wrap="square" rtlCol="0">
            <a:spAutoFit/>
          </a:bodyPr>
          <a:lstStyle/>
          <a:p>
            <a:pPr defTabSz="457211"/>
            <a:r>
              <a:rPr lang="es-CO" dirty="0">
                <a:solidFill>
                  <a:prstClr val="black"/>
                </a:solidFill>
                <a:latin typeface="Calibri" panose="020F0502020204030204"/>
              </a:rPr>
              <a:t>Datos o </a:t>
            </a:r>
            <a:r>
              <a:rPr lang="es-CO" dirty="0">
                <a:solidFill>
                  <a:srgbClr val="FF0000"/>
                </a:solidFill>
                <a:latin typeface="Calibri" panose="020F0502020204030204"/>
              </a:rPr>
              <a:t>Atributos </a:t>
            </a:r>
            <a:r>
              <a:rPr lang="es-CO" dirty="0">
                <a:solidFill>
                  <a:prstClr val="black"/>
                </a:solidFill>
                <a:latin typeface="Calibri" panose="020F0502020204030204"/>
              </a:rPr>
              <a:t>(nombre descriptivo que indique su utilidad)</a:t>
            </a:r>
          </a:p>
        </p:txBody>
      </p:sp>
      <p:sp>
        <p:nvSpPr>
          <p:cNvPr id="11" name="CuadroTexto 10">
            <a:extLst>
              <a:ext uri="{FF2B5EF4-FFF2-40B4-BE49-F238E27FC236}">
                <a16:creationId xmlns:a16="http://schemas.microsoft.com/office/drawing/2014/main" id="{E0E5DC20-CD57-4294-855C-C30665CB11BA}"/>
              </a:ext>
            </a:extLst>
          </p:cNvPr>
          <p:cNvSpPr txBox="1"/>
          <p:nvPr/>
        </p:nvSpPr>
        <p:spPr>
          <a:xfrm>
            <a:off x="10342178" y="4713890"/>
            <a:ext cx="3311164" cy="369332"/>
          </a:xfrm>
          <a:prstGeom prst="rect">
            <a:avLst/>
          </a:prstGeom>
          <a:noFill/>
        </p:spPr>
        <p:txBody>
          <a:bodyPr wrap="square" rtlCol="0">
            <a:spAutoFit/>
          </a:bodyPr>
          <a:lstStyle/>
          <a:p>
            <a:pPr defTabSz="457211"/>
            <a:r>
              <a:rPr lang="es-CO" dirty="0">
                <a:solidFill>
                  <a:prstClr val="black"/>
                </a:solidFill>
                <a:latin typeface="Calibri" panose="020F0502020204030204"/>
              </a:rPr>
              <a:t>Acciones o </a:t>
            </a:r>
            <a:r>
              <a:rPr lang="es-CO" dirty="0">
                <a:solidFill>
                  <a:srgbClr val="FF0000"/>
                </a:solidFill>
                <a:latin typeface="Calibri" panose="020F0502020204030204"/>
              </a:rPr>
              <a:t>Métodos </a:t>
            </a:r>
            <a:r>
              <a:rPr lang="es-CO" dirty="0">
                <a:solidFill>
                  <a:prstClr val="black"/>
                </a:solidFill>
                <a:latin typeface="Calibri" panose="020F0502020204030204"/>
              </a:rPr>
              <a:t>(Verbo)</a:t>
            </a:r>
          </a:p>
        </p:txBody>
      </p:sp>
      <p:sp>
        <p:nvSpPr>
          <p:cNvPr id="12" name="Rectángulo 11"/>
          <p:cNvSpPr/>
          <p:nvPr/>
        </p:nvSpPr>
        <p:spPr>
          <a:xfrm>
            <a:off x="1687500" y="3221821"/>
            <a:ext cx="3090042" cy="677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57211"/>
            <a:r>
              <a:rPr lang="es-ES" dirty="0">
                <a:solidFill>
                  <a:prstClr val="black"/>
                </a:solidFill>
                <a:latin typeface="Calibri" panose="020F0502020204030204"/>
              </a:rPr>
              <a:t>Nombre de la clase</a:t>
            </a:r>
            <a:endParaRPr lang="es-CO" dirty="0">
              <a:solidFill>
                <a:prstClr val="black"/>
              </a:solidFill>
              <a:latin typeface="Calibri" panose="020F0502020204030204"/>
            </a:endParaRPr>
          </a:p>
        </p:txBody>
      </p:sp>
      <p:sp>
        <p:nvSpPr>
          <p:cNvPr id="13" name="Rectángulo 12"/>
          <p:cNvSpPr/>
          <p:nvPr/>
        </p:nvSpPr>
        <p:spPr>
          <a:xfrm>
            <a:off x="1687500" y="5000162"/>
            <a:ext cx="3090042" cy="677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57211"/>
            <a:r>
              <a:rPr lang="es-ES" dirty="0">
                <a:solidFill>
                  <a:prstClr val="black"/>
                </a:solidFill>
                <a:latin typeface="Calibri" panose="020F0502020204030204"/>
              </a:rPr>
              <a:t>Bicicleta</a:t>
            </a:r>
            <a:endParaRPr lang="es-CO" dirty="0">
              <a:solidFill>
                <a:prstClr val="black"/>
              </a:solidFill>
              <a:latin typeface="Calibri" panose="020F0502020204030204"/>
            </a:endParaRPr>
          </a:p>
        </p:txBody>
      </p:sp>
      <p:grpSp>
        <p:nvGrpSpPr>
          <p:cNvPr id="3" name="Grupo 2"/>
          <p:cNvGrpSpPr/>
          <p:nvPr/>
        </p:nvGrpSpPr>
        <p:grpSpPr>
          <a:xfrm>
            <a:off x="7488621" y="6448087"/>
            <a:ext cx="2664374" cy="385094"/>
            <a:chOff x="7488621" y="6448100"/>
            <a:chExt cx="2664374" cy="385095"/>
          </a:xfrm>
        </p:grpSpPr>
        <p:sp>
          <p:nvSpPr>
            <p:cNvPr id="4" name="Abrir llave 3"/>
            <p:cNvSpPr/>
            <p:nvPr/>
          </p:nvSpPr>
          <p:spPr>
            <a:xfrm>
              <a:off x="7488621" y="6448100"/>
              <a:ext cx="47296" cy="346841"/>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defTabSz="457211"/>
              <a:endParaRPr lang="es-CO">
                <a:ln w="0"/>
                <a:solidFill>
                  <a:prstClr val="black"/>
                </a:solidFill>
                <a:effectLst>
                  <a:outerShdw blurRad="38100" dist="19050" dir="2700000" algn="tl" rotWithShape="0">
                    <a:prstClr val="black">
                      <a:alpha val="40000"/>
                    </a:prstClr>
                  </a:outerShdw>
                </a:effectLst>
                <a:latin typeface="Calibri" panose="020F0502020204030204"/>
              </a:endParaRPr>
            </a:p>
          </p:txBody>
        </p:sp>
        <p:sp>
          <p:nvSpPr>
            <p:cNvPr id="5" name="Cerrar llave 4"/>
            <p:cNvSpPr/>
            <p:nvPr/>
          </p:nvSpPr>
          <p:spPr>
            <a:xfrm>
              <a:off x="10089933" y="6448100"/>
              <a:ext cx="63062" cy="346841"/>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defTabSz="457211"/>
              <a:endParaRPr lang="es-CO">
                <a:ln w="0"/>
                <a:solidFill>
                  <a:prstClr val="black"/>
                </a:solidFill>
                <a:effectLst>
                  <a:outerShdw blurRad="38100" dist="19050" dir="2700000" algn="tl" rotWithShape="0">
                    <a:prstClr val="black">
                      <a:alpha val="40000"/>
                    </a:prstClr>
                  </a:outerShdw>
                </a:effectLst>
                <a:latin typeface="Calibri" panose="020F0502020204030204"/>
              </a:endParaRPr>
            </a:p>
          </p:txBody>
        </p:sp>
        <p:sp>
          <p:nvSpPr>
            <p:cNvPr id="8" name="CuadroTexto 7"/>
            <p:cNvSpPr txBox="1"/>
            <p:nvPr/>
          </p:nvSpPr>
          <p:spPr>
            <a:xfrm>
              <a:off x="8071943" y="6463862"/>
              <a:ext cx="1415580" cy="369333"/>
            </a:xfrm>
            <a:prstGeom prst="rect">
              <a:avLst/>
            </a:prstGeom>
            <a:noFill/>
          </p:spPr>
          <p:txBody>
            <a:bodyPr wrap="none" rtlCol="0">
              <a:spAutoFit/>
            </a:bodyPr>
            <a:lstStyle/>
            <a:p>
              <a:pPr defTabSz="457211"/>
              <a:r>
                <a:rPr lang="es-ES" dirty="0">
                  <a:solidFill>
                    <a:prstClr val="black"/>
                  </a:solidFill>
                  <a:latin typeface="Calibri" panose="020F0502020204030204"/>
                </a:rPr>
                <a:t>Restricciones</a:t>
              </a:r>
              <a:endParaRPr lang="es-CO" dirty="0">
                <a:solidFill>
                  <a:prstClr val="black"/>
                </a:solidFill>
                <a:latin typeface="Calibri" panose="020F0502020204030204"/>
              </a:endParaRPr>
            </a:p>
          </p:txBody>
        </p:sp>
      </p:grpSp>
    </p:spTree>
    <p:extLst>
      <p:ext uri="{BB962C8B-B14F-4D97-AF65-F5344CB8AC3E}">
        <p14:creationId xmlns:p14="http://schemas.microsoft.com/office/powerpoint/2010/main" val="252125523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38567D-2FE0-485C-AD1D-E70A6F205434}"/>
              </a:ext>
            </a:extLst>
          </p:cNvPr>
          <p:cNvSpPr>
            <a:spLocks noGrp="1"/>
          </p:cNvSpPr>
          <p:nvPr>
            <p:ph type="title"/>
          </p:nvPr>
        </p:nvSpPr>
        <p:spPr/>
        <p:txBody>
          <a:bodyPr/>
          <a:lstStyle/>
          <a:p>
            <a:r>
              <a:rPr lang="es-ES" dirty="0"/>
              <a:t>expresiones lambda con delegados</a:t>
            </a:r>
            <a:endParaRPr lang="es-CO" dirty="0"/>
          </a:p>
        </p:txBody>
      </p:sp>
      <p:sp>
        <p:nvSpPr>
          <p:cNvPr id="3" name="Marcador de contenido 2">
            <a:extLst>
              <a:ext uri="{FF2B5EF4-FFF2-40B4-BE49-F238E27FC236}">
                <a16:creationId xmlns:a16="http://schemas.microsoft.com/office/drawing/2014/main" id="{93A80614-F9FA-4EDA-9679-EF2223AF691E}"/>
              </a:ext>
            </a:extLst>
          </p:cNvPr>
          <p:cNvSpPr>
            <a:spLocks noGrp="1"/>
          </p:cNvSpPr>
          <p:nvPr>
            <p:ph idx="1"/>
          </p:nvPr>
        </p:nvSpPr>
        <p:spPr>
          <a:xfrm>
            <a:off x="1554480" y="2709158"/>
            <a:ext cx="11606784" cy="3428583"/>
          </a:xfrm>
        </p:spPr>
        <p:txBody>
          <a:bodyPr>
            <a:normAutofit/>
          </a:bodyPr>
          <a:lstStyle/>
          <a:p>
            <a:r>
              <a:rPr lang="es-ES" sz="2267" dirty="0">
                <a:solidFill>
                  <a:srgbClr val="161616"/>
                </a:solidFill>
                <a:latin typeface="Segoe UI" panose="020B0502040204020203" pitchFamily="34" charset="0"/>
              </a:rPr>
              <a:t>Se define según los tipos de sus parámetros y el valor devuelto.</a:t>
            </a:r>
          </a:p>
          <a:p>
            <a:r>
              <a:rPr lang="es-ES" sz="2267" dirty="0">
                <a:solidFill>
                  <a:srgbClr val="161616"/>
                </a:solidFill>
                <a:latin typeface="Segoe UI" panose="020B0502040204020203" pitchFamily="34" charset="0"/>
              </a:rPr>
              <a:t>Si una expresión lambda </a:t>
            </a:r>
            <a:r>
              <a:rPr lang="es-ES" b="1" u="sng" dirty="0">
                <a:solidFill>
                  <a:srgbClr val="FF0000"/>
                </a:solidFill>
                <a:latin typeface="Segoe UI" panose="020B0502040204020203" pitchFamily="34" charset="0"/>
              </a:rPr>
              <a:t>no devuelve un valor</a:t>
            </a:r>
            <a:r>
              <a:rPr lang="es-ES" sz="2267" dirty="0">
                <a:solidFill>
                  <a:srgbClr val="161616"/>
                </a:solidFill>
                <a:latin typeface="Segoe UI" panose="020B0502040204020203" pitchFamily="34" charset="0"/>
              </a:rPr>
              <a:t>, es representada por los delegados </a:t>
            </a:r>
            <a:r>
              <a:rPr lang="es-ES" sz="2267" dirty="0" err="1">
                <a:solidFill>
                  <a:srgbClr val="161616"/>
                </a:solidFill>
                <a:latin typeface="Segoe UI" panose="020B0502040204020203" pitchFamily="34" charset="0"/>
              </a:rPr>
              <a:t>Action</a:t>
            </a:r>
            <a:r>
              <a:rPr lang="es-ES" sz="2267" dirty="0">
                <a:solidFill>
                  <a:srgbClr val="161616"/>
                </a:solidFill>
                <a:latin typeface="Segoe UI" panose="020B0502040204020203" pitchFamily="34" charset="0"/>
              </a:rPr>
              <a:t>&lt;&gt;</a:t>
            </a:r>
          </a:p>
          <a:p>
            <a:r>
              <a:rPr lang="es-ES" sz="2267" dirty="0">
                <a:solidFill>
                  <a:srgbClr val="161616"/>
                </a:solidFill>
                <a:latin typeface="Segoe UI" panose="020B0502040204020203" pitchFamily="34" charset="0"/>
              </a:rPr>
              <a:t>Si una expresión lambda </a:t>
            </a:r>
            <a:r>
              <a:rPr lang="es-ES" b="1" u="sng" dirty="0">
                <a:solidFill>
                  <a:srgbClr val="00B050"/>
                </a:solidFill>
                <a:latin typeface="Segoe UI" panose="020B0502040204020203" pitchFamily="34" charset="0"/>
              </a:rPr>
              <a:t>devuelve un valor</a:t>
            </a:r>
            <a:r>
              <a:rPr lang="es-ES" sz="2267" dirty="0">
                <a:solidFill>
                  <a:srgbClr val="161616"/>
                </a:solidFill>
                <a:latin typeface="Segoe UI" panose="020B0502040204020203" pitchFamily="34" charset="0"/>
              </a:rPr>
              <a:t>,   es representada por los delegados Func&lt;&gt;</a:t>
            </a:r>
            <a:endParaRPr lang="es-CO" sz="2267" dirty="0">
              <a:solidFill>
                <a:srgbClr val="161616"/>
              </a:solidFill>
              <a:latin typeface="Segoe UI" panose="020B0502040204020203" pitchFamily="34" charset="0"/>
            </a:endParaRPr>
          </a:p>
        </p:txBody>
      </p:sp>
    </p:spTree>
    <p:extLst>
      <p:ext uri="{BB962C8B-B14F-4D97-AF65-F5344CB8AC3E}">
        <p14:creationId xmlns:p14="http://schemas.microsoft.com/office/powerpoint/2010/main" val="162419334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4B9C0D-3A50-409B-B5A9-6AEDA8F07EFC}"/>
              </a:ext>
            </a:extLst>
          </p:cNvPr>
          <p:cNvSpPr>
            <a:spLocks noGrp="1"/>
          </p:cNvSpPr>
          <p:nvPr>
            <p:ph type="title"/>
          </p:nvPr>
        </p:nvSpPr>
        <p:spPr>
          <a:xfrm>
            <a:off x="1554480" y="901599"/>
            <a:ext cx="11606784" cy="646639"/>
          </a:xfrm>
        </p:spPr>
        <p:txBody>
          <a:bodyPr>
            <a:normAutofit fontScale="90000"/>
          </a:bodyPr>
          <a:lstStyle/>
          <a:p>
            <a:r>
              <a:rPr lang="es-ES" dirty="0"/>
              <a:t>Delegado </a:t>
            </a:r>
            <a:r>
              <a:rPr lang="es-ES" dirty="0" err="1"/>
              <a:t>Action</a:t>
            </a:r>
            <a:endParaRPr lang="es-CO" dirty="0"/>
          </a:p>
        </p:txBody>
      </p:sp>
      <p:sp>
        <p:nvSpPr>
          <p:cNvPr id="3" name="Marcador de contenido 2">
            <a:extLst>
              <a:ext uri="{FF2B5EF4-FFF2-40B4-BE49-F238E27FC236}">
                <a16:creationId xmlns:a16="http://schemas.microsoft.com/office/drawing/2014/main" id="{034DBC44-D45F-4385-B461-F70932C7D4B8}"/>
              </a:ext>
            </a:extLst>
          </p:cNvPr>
          <p:cNvSpPr>
            <a:spLocks noGrp="1"/>
          </p:cNvSpPr>
          <p:nvPr>
            <p:ph idx="1"/>
          </p:nvPr>
        </p:nvSpPr>
        <p:spPr/>
        <p:txBody>
          <a:bodyPr/>
          <a:lstStyle/>
          <a:p>
            <a:r>
              <a:rPr lang="es-ES" dirty="0" err="1"/>
              <a:t>Action</a:t>
            </a:r>
            <a:r>
              <a:rPr lang="es-ES" dirty="0"/>
              <a:t>&lt;T&gt;</a:t>
            </a:r>
          </a:p>
          <a:p>
            <a:pPr marL="0" indent="0">
              <a:buNone/>
            </a:pPr>
            <a:r>
              <a:rPr lang="es-ES" dirty="0"/>
              <a:t>	Representa una expresión lambda que recibe un parámetro de tipo T</a:t>
            </a:r>
          </a:p>
          <a:p>
            <a:r>
              <a:rPr lang="es-ES" dirty="0" err="1"/>
              <a:t>Action</a:t>
            </a:r>
            <a:r>
              <a:rPr lang="es-ES" dirty="0"/>
              <a:t>&lt;T1, T2&gt;</a:t>
            </a:r>
          </a:p>
          <a:p>
            <a:pPr marL="0" indent="0">
              <a:buNone/>
            </a:pPr>
            <a:r>
              <a:rPr lang="es-ES" dirty="0"/>
              <a:t>	Representa una expresión lambda que recibe dos parámetros: uno, de tipo T1 y el segundo, de tipo T2</a:t>
            </a:r>
          </a:p>
          <a:p>
            <a:pPr marL="0" indent="0">
              <a:buNone/>
            </a:pPr>
            <a:endParaRPr lang="es-CO" dirty="0"/>
          </a:p>
        </p:txBody>
      </p:sp>
    </p:spTree>
    <p:extLst>
      <p:ext uri="{BB962C8B-B14F-4D97-AF65-F5344CB8AC3E}">
        <p14:creationId xmlns:p14="http://schemas.microsoft.com/office/powerpoint/2010/main" val="364166984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576F11-C575-4D44-82EB-A47E3FD0B913}"/>
              </a:ext>
            </a:extLst>
          </p:cNvPr>
          <p:cNvSpPr>
            <a:spLocks noGrp="1"/>
          </p:cNvSpPr>
          <p:nvPr>
            <p:ph type="title"/>
          </p:nvPr>
        </p:nvSpPr>
        <p:spPr>
          <a:xfrm>
            <a:off x="1554480" y="901599"/>
            <a:ext cx="11606784" cy="1061955"/>
          </a:xfrm>
        </p:spPr>
        <p:txBody>
          <a:bodyPr>
            <a:normAutofit/>
          </a:bodyPr>
          <a:lstStyle/>
          <a:p>
            <a:r>
              <a:rPr lang="es-ES" dirty="0"/>
              <a:t>Ejemplo lambda con delegado </a:t>
            </a:r>
            <a:r>
              <a:rPr lang="es-ES" dirty="0" err="1"/>
              <a:t>action</a:t>
            </a:r>
            <a:endParaRPr lang="es-CO" dirty="0"/>
          </a:p>
        </p:txBody>
      </p:sp>
      <p:sp>
        <p:nvSpPr>
          <p:cNvPr id="3" name="Marcador de contenido 2">
            <a:extLst>
              <a:ext uri="{FF2B5EF4-FFF2-40B4-BE49-F238E27FC236}">
                <a16:creationId xmlns:a16="http://schemas.microsoft.com/office/drawing/2014/main" id="{EFBB455E-2F28-466E-A3EE-F3D515701759}"/>
              </a:ext>
            </a:extLst>
          </p:cNvPr>
          <p:cNvSpPr>
            <a:spLocks noGrp="1"/>
          </p:cNvSpPr>
          <p:nvPr>
            <p:ph idx="1"/>
          </p:nvPr>
        </p:nvSpPr>
        <p:spPr/>
        <p:txBody>
          <a:bodyPr/>
          <a:lstStyle/>
          <a:p>
            <a:pPr marL="0" indent="0">
              <a:buNone/>
            </a:pPr>
            <a:r>
              <a:rPr lang="es-CO" sz="2040" dirty="0" err="1">
                <a:solidFill>
                  <a:srgbClr val="000000"/>
                </a:solidFill>
                <a:latin typeface="Cascadia Mono" panose="020B0609020000020004" pitchFamily="49" charset="0"/>
              </a:rPr>
              <a:t>Action</a:t>
            </a:r>
            <a:r>
              <a:rPr lang="es-CO" sz="2040" dirty="0">
                <a:solidFill>
                  <a:srgbClr val="000000"/>
                </a:solidFill>
                <a:latin typeface="Cascadia Mono" panose="020B0609020000020004" pitchFamily="49" charset="0"/>
              </a:rPr>
              <a:t>&lt;</a:t>
            </a:r>
            <a:r>
              <a:rPr lang="es-CO" sz="2040" dirty="0" err="1">
                <a:solidFill>
                  <a:srgbClr val="0000FF"/>
                </a:solidFill>
                <a:latin typeface="Cascadia Mono" panose="020B0609020000020004" pitchFamily="49" charset="0"/>
              </a:rPr>
              <a:t>bool</a:t>
            </a:r>
            <a:r>
              <a:rPr lang="es-CO" sz="2040" dirty="0">
                <a:solidFill>
                  <a:srgbClr val="000000"/>
                </a:solidFill>
                <a:latin typeface="Cascadia Mono" panose="020B0609020000020004" pitchFamily="49" charset="0"/>
              </a:rPr>
              <a:t>&gt; </a:t>
            </a:r>
            <a:r>
              <a:rPr lang="es-CO" sz="2040" dirty="0" err="1">
                <a:solidFill>
                  <a:srgbClr val="000000"/>
                </a:solidFill>
                <a:latin typeface="Cascadia Mono" panose="020B0609020000020004" pitchFamily="49" charset="0"/>
              </a:rPr>
              <a:t>establecer_estado</a:t>
            </a:r>
            <a:r>
              <a:rPr lang="es-CO" sz="2040" dirty="0">
                <a:solidFill>
                  <a:srgbClr val="000000"/>
                </a:solidFill>
                <a:latin typeface="Cascadia Mono" panose="020B0609020000020004" pitchFamily="49" charset="0"/>
              </a:rPr>
              <a:t> = </a:t>
            </a:r>
            <a:r>
              <a:rPr lang="es-CO" sz="2040" dirty="0" err="1">
                <a:solidFill>
                  <a:srgbClr val="000000"/>
                </a:solidFill>
                <a:latin typeface="Cascadia Mono" panose="020B0609020000020004" pitchFamily="49" charset="0"/>
              </a:rPr>
              <a:t>e_s</a:t>
            </a:r>
            <a:r>
              <a:rPr lang="es-CO" sz="2040" dirty="0">
                <a:solidFill>
                  <a:srgbClr val="000000"/>
                </a:solidFill>
                <a:latin typeface="Cascadia Mono" panose="020B0609020000020004" pitchFamily="49" charset="0"/>
              </a:rPr>
              <a:t> =&gt; </a:t>
            </a:r>
            <a:r>
              <a:rPr lang="es-CO" sz="2040" dirty="0" err="1">
                <a:solidFill>
                  <a:srgbClr val="000000"/>
                </a:solidFill>
                <a:latin typeface="Cascadia Mono" panose="020B0609020000020004" pitchFamily="49" charset="0"/>
              </a:rPr>
              <a:t>Console.WriteLine</a:t>
            </a:r>
            <a:r>
              <a:rPr lang="es-CO" sz="2040" dirty="0">
                <a:solidFill>
                  <a:srgbClr val="000000"/>
                </a:solidFill>
                <a:latin typeface="Cascadia Mono" panose="020B0609020000020004" pitchFamily="49" charset="0"/>
              </a:rPr>
              <a:t>(</a:t>
            </a:r>
            <a:r>
              <a:rPr lang="es-CO" sz="2040" dirty="0">
                <a:solidFill>
                  <a:srgbClr val="A31515"/>
                </a:solidFill>
                <a:latin typeface="Cascadia Mono" panose="020B0609020000020004" pitchFamily="49" charset="0"/>
              </a:rPr>
              <a:t>"Se estableció el estado a: "</a:t>
            </a:r>
            <a:r>
              <a:rPr lang="es-CO" sz="2040" dirty="0">
                <a:solidFill>
                  <a:srgbClr val="000000"/>
                </a:solidFill>
                <a:latin typeface="Cascadia Mono" panose="020B0609020000020004" pitchFamily="49" charset="0"/>
              </a:rPr>
              <a:t> + </a:t>
            </a:r>
            <a:r>
              <a:rPr lang="es-CO" sz="2040" dirty="0" err="1">
                <a:solidFill>
                  <a:srgbClr val="000000"/>
                </a:solidFill>
                <a:latin typeface="Cascadia Mono" panose="020B0609020000020004" pitchFamily="49" charset="0"/>
              </a:rPr>
              <a:t>e_s</a:t>
            </a:r>
            <a:r>
              <a:rPr lang="es-CO" sz="2040" dirty="0">
                <a:solidFill>
                  <a:srgbClr val="000000"/>
                </a:solidFill>
                <a:latin typeface="Cascadia Mono" panose="020B0609020000020004" pitchFamily="49" charset="0"/>
              </a:rPr>
              <a:t>);</a:t>
            </a:r>
          </a:p>
          <a:p>
            <a:pPr marL="0" indent="0">
              <a:buNone/>
            </a:pPr>
            <a:r>
              <a:rPr lang="es-CO" sz="2040" dirty="0" err="1">
                <a:solidFill>
                  <a:srgbClr val="000000"/>
                </a:solidFill>
                <a:latin typeface="Cascadia Mono" panose="020B0609020000020004" pitchFamily="49" charset="0"/>
              </a:rPr>
              <a:t>establecer_estado</a:t>
            </a:r>
            <a:r>
              <a:rPr lang="es-CO" sz="2040" dirty="0">
                <a:solidFill>
                  <a:srgbClr val="000000"/>
                </a:solidFill>
                <a:latin typeface="Cascadia Mono" panose="020B0609020000020004" pitchFamily="49" charset="0"/>
              </a:rPr>
              <a:t>(</a:t>
            </a:r>
            <a:r>
              <a:rPr lang="es-CO" sz="2040" dirty="0">
                <a:solidFill>
                  <a:srgbClr val="0000FF"/>
                </a:solidFill>
                <a:latin typeface="Cascadia Mono" panose="020B0609020000020004" pitchFamily="49" charset="0"/>
              </a:rPr>
              <a:t>true</a:t>
            </a:r>
            <a:r>
              <a:rPr lang="es-CO" sz="2040" dirty="0">
                <a:solidFill>
                  <a:srgbClr val="000000"/>
                </a:solidFill>
                <a:latin typeface="Cascadia Mono" panose="020B0609020000020004" pitchFamily="49" charset="0"/>
              </a:rPr>
              <a:t>);</a:t>
            </a:r>
            <a:endParaRPr lang="es-CO" dirty="0"/>
          </a:p>
        </p:txBody>
      </p:sp>
    </p:spTree>
    <p:extLst>
      <p:ext uri="{BB962C8B-B14F-4D97-AF65-F5344CB8AC3E}">
        <p14:creationId xmlns:p14="http://schemas.microsoft.com/office/powerpoint/2010/main" val="127651547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2A8B07-42C0-4B7F-B5CA-8E539945576F}"/>
              </a:ext>
            </a:extLst>
          </p:cNvPr>
          <p:cNvSpPr>
            <a:spLocks noGrp="1"/>
          </p:cNvSpPr>
          <p:nvPr>
            <p:ph type="title"/>
          </p:nvPr>
        </p:nvSpPr>
        <p:spPr>
          <a:xfrm>
            <a:off x="1554480" y="901598"/>
            <a:ext cx="11606784" cy="684096"/>
          </a:xfrm>
        </p:spPr>
        <p:txBody>
          <a:bodyPr>
            <a:normAutofit fontScale="90000"/>
          </a:bodyPr>
          <a:lstStyle/>
          <a:p>
            <a:r>
              <a:rPr lang="es-ES" dirty="0"/>
              <a:t>DELEGADO func</a:t>
            </a:r>
            <a:endParaRPr lang="es-CO" dirty="0"/>
          </a:p>
        </p:txBody>
      </p:sp>
      <p:sp>
        <p:nvSpPr>
          <p:cNvPr id="3" name="Marcador de contenido 2">
            <a:extLst>
              <a:ext uri="{FF2B5EF4-FFF2-40B4-BE49-F238E27FC236}">
                <a16:creationId xmlns:a16="http://schemas.microsoft.com/office/drawing/2014/main" id="{530984B5-D979-4D6F-9AF2-EF9FC72ECBCE}"/>
              </a:ext>
            </a:extLst>
          </p:cNvPr>
          <p:cNvSpPr>
            <a:spLocks noGrp="1"/>
          </p:cNvSpPr>
          <p:nvPr>
            <p:ph idx="1"/>
          </p:nvPr>
        </p:nvSpPr>
        <p:spPr/>
        <p:txBody>
          <a:bodyPr>
            <a:normAutofit/>
          </a:bodyPr>
          <a:lstStyle/>
          <a:p>
            <a:r>
              <a:rPr lang="es-CO" dirty="0"/>
              <a:t>Func&lt;</a:t>
            </a:r>
            <a:r>
              <a:rPr lang="es-CO" b="1" dirty="0">
                <a:solidFill>
                  <a:srgbClr val="C00000"/>
                </a:solidFill>
              </a:rPr>
              <a:t>TResult</a:t>
            </a:r>
            <a:r>
              <a:rPr lang="es-CO" dirty="0"/>
              <a:t>&gt; </a:t>
            </a:r>
          </a:p>
          <a:p>
            <a:pPr marL="518145" lvl="1" indent="0">
              <a:buNone/>
            </a:pPr>
            <a:r>
              <a:rPr lang="es-ES" dirty="0"/>
              <a:t>Representa una expresión lambda sin parámetros y devuelve un valor de tipo </a:t>
            </a:r>
            <a:r>
              <a:rPr lang="es-ES" dirty="0" err="1"/>
              <a:t>TResult</a:t>
            </a:r>
            <a:endParaRPr lang="es-CO" dirty="0"/>
          </a:p>
          <a:p>
            <a:r>
              <a:rPr lang="es-ES" dirty="0"/>
              <a:t>Func&lt;T, </a:t>
            </a:r>
            <a:r>
              <a:rPr lang="es-ES" b="1" dirty="0" err="1">
                <a:solidFill>
                  <a:srgbClr val="C00000"/>
                </a:solidFill>
              </a:rPr>
              <a:t>TResult</a:t>
            </a:r>
            <a:r>
              <a:rPr lang="es-ES" dirty="0"/>
              <a:t>&gt;</a:t>
            </a:r>
          </a:p>
          <a:p>
            <a:pPr marL="518145" lvl="1" indent="0">
              <a:buNone/>
            </a:pPr>
            <a:r>
              <a:rPr lang="es-ES" dirty="0"/>
              <a:t>Representa una expresión lambda que tiene un parámetro tipo T, y devuelve un valor de tipo </a:t>
            </a:r>
            <a:r>
              <a:rPr lang="es-ES" dirty="0" err="1"/>
              <a:t>Tresult</a:t>
            </a:r>
            <a:endParaRPr lang="es-ES" dirty="0"/>
          </a:p>
          <a:p>
            <a:r>
              <a:rPr lang="es-ES" dirty="0"/>
              <a:t>Func&lt;T1, T2, </a:t>
            </a:r>
            <a:r>
              <a:rPr lang="es-ES" b="1" dirty="0" err="1">
                <a:solidFill>
                  <a:srgbClr val="C00000"/>
                </a:solidFill>
              </a:rPr>
              <a:t>TResult</a:t>
            </a:r>
            <a:r>
              <a:rPr lang="es-ES" dirty="0"/>
              <a:t>&gt; </a:t>
            </a:r>
          </a:p>
          <a:p>
            <a:pPr marL="518145" lvl="1" indent="0">
              <a:buNone/>
            </a:pPr>
            <a:r>
              <a:rPr lang="es-ES" dirty="0"/>
              <a:t>Representa una expresión lambda que tiene dos parámetros tipo T1 y T2, y devuelve un valor de tipo </a:t>
            </a:r>
            <a:r>
              <a:rPr lang="es-ES" dirty="0" err="1"/>
              <a:t>Tresult</a:t>
            </a:r>
            <a:r>
              <a:rPr lang="es-ES" dirty="0"/>
              <a:t>. Así hasta 16 parámetros en C#. </a:t>
            </a:r>
          </a:p>
          <a:p>
            <a:pPr marL="518145" lvl="1" indent="0">
              <a:buNone/>
            </a:pPr>
            <a:endParaRPr lang="es-ES" dirty="0"/>
          </a:p>
        </p:txBody>
      </p:sp>
    </p:spTree>
    <p:extLst>
      <p:ext uri="{BB962C8B-B14F-4D97-AF65-F5344CB8AC3E}">
        <p14:creationId xmlns:p14="http://schemas.microsoft.com/office/powerpoint/2010/main" val="195287500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7131EDB-27E2-40FB-A3D4-2A8585455D8C}"/>
              </a:ext>
            </a:extLst>
          </p:cNvPr>
          <p:cNvSpPr>
            <a:spLocks noGrp="1"/>
          </p:cNvSpPr>
          <p:nvPr>
            <p:ph idx="1"/>
          </p:nvPr>
        </p:nvSpPr>
        <p:spPr>
          <a:xfrm>
            <a:off x="831784" y="4222814"/>
            <a:ext cx="5410000" cy="1765017"/>
          </a:xfrm>
          <a:ln>
            <a:solidFill>
              <a:schemeClr val="tx1"/>
            </a:solidFill>
          </a:ln>
        </p:spPr>
        <p:txBody>
          <a:bodyPr>
            <a:normAutofit/>
          </a:bodyPr>
          <a:lstStyle/>
          <a:p>
            <a:pPr marL="0" indent="0">
              <a:buNone/>
            </a:pPr>
            <a:r>
              <a:rPr lang="pt-BR" sz="1587" dirty="0">
                <a:solidFill>
                  <a:srgbClr val="000000"/>
                </a:solidFill>
                <a:latin typeface="Cascadia Mono" panose="020B0609020000020004" pitchFamily="49" charset="0"/>
              </a:rPr>
              <a:t>Func&lt;</a:t>
            </a:r>
            <a:r>
              <a:rPr lang="pt-BR" sz="1587" dirty="0">
                <a:solidFill>
                  <a:srgbClr val="0000FF"/>
                </a:solidFill>
                <a:latin typeface="Cascadia Mono" panose="020B0609020000020004" pitchFamily="49" charset="0"/>
              </a:rPr>
              <a:t>int</a:t>
            </a:r>
            <a:r>
              <a:rPr lang="pt-BR" sz="1587" dirty="0">
                <a:solidFill>
                  <a:srgbClr val="000000"/>
                </a:solidFill>
                <a:latin typeface="Cascadia Mono" panose="020B0609020000020004" pitchFamily="49" charset="0"/>
              </a:rPr>
              <a:t>, </a:t>
            </a:r>
            <a:r>
              <a:rPr lang="pt-BR" sz="1587" dirty="0">
                <a:solidFill>
                  <a:srgbClr val="0000FF"/>
                </a:solidFill>
                <a:latin typeface="Cascadia Mono" panose="020B0609020000020004" pitchFamily="49" charset="0"/>
              </a:rPr>
              <a:t>bool</a:t>
            </a:r>
            <a:r>
              <a:rPr lang="pt-BR" sz="1587" dirty="0">
                <a:solidFill>
                  <a:srgbClr val="000000"/>
                </a:solidFill>
                <a:latin typeface="Cascadia Mono" panose="020B0609020000020004" pitchFamily="49" charset="0"/>
              </a:rPr>
              <a:t>&gt; isZero = n =&gt; n == 0;</a:t>
            </a:r>
          </a:p>
          <a:p>
            <a:pPr marL="0" indent="0">
              <a:buNone/>
            </a:pPr>
            <a:r>
              <a:rPr lang="es-CO" sz="1587" dirty="0">
                <a:solidFill>
                  <a:srgbClr val="0000FF"/>
                </a:solidFill>
                <a:latin typeface="Cascadia Mono" panose="020B0609020000020004" pitchFamily="49" charset="0"/>
              </a:rPr>
              <a:t>int</a:t>
            </a:r>
            <a:r>
              <a:rPr lang="es-CO" sz="1587" dirty="0">
                <a:solidFill>
                  <a:srgbClr val="000000"/>
                </a:solidFill>
                <a:latin typeface="Cascadia Mono" panose="020B0609020000020004" pitchFamily="49" charset="0"/>
              </a:rPr>
              <a:t>[] a = { 0, 1, 0, 3, 4, 0 };</a:t>
            </a:r>
          </a:p>
          <a:p>
            <a:pPr marL="0" indent="0">
              <a:buNone/>
            </a:pPr>
            <a:r>
              <a:rPr lang="es-CO" sz="1587" dirty="0">
                <a:solidFill>
                  <a:srgbClr val="000000"/>
                </a:solidFill>
                <a:latin typeface="Cascadia Mono" panose="020B0609020000020004" pitchFamily="49" charset="0"/>
              </a:rPr>
              <a:t>Console.WriteLine(a.Count());</a:t>
            </a:r>
          </a:p>
          <a:p>
            <a:pPr marL="0" indent="0">
              <a:buNone/>
            </a:pPr>
            <a:r>
              <a:rPr lang="en-US" sz="1587" dirty="0">
                <a:solidFill>
                  <a:srgbClr val="000000"/>
                </a:solidFill>
                <a:latin typeface="Cascadia Mono" panose="020B0609020000020004" pitchFamily="49" charset="0"/>
              </a:rPr>
              <a:t>Console.WriteLine(a.Count(isZero));</a:t>
            </a:r>
            <a:endParaRPr lang="es-CO" sz="2040" dirty="0"/>
          </a:p>
        </p:txBody>
      </p:sp>
      <p:sp>
        <p:nvSpPr>
          <p:cNvPr id="4" name="Título 1">
            <a:extLst>
              <a:ext uri="{FF2B5EF4-FFF2-40B4-BE49-F238E27FC236}">
                <a16:creationId xmlns:a16="http://schemas.microsoft.com/office/drawing/2014/main" id="{F05FC76F-3406-406E-B31B-818B0584C500}"/>
              </a:ext>
            </a:extLst>
          </p:cNvPr>
          <p:cNvSpPr>
            <a:spLocks noGrp="1"/>
          </p:cNvSpPr>
          <p:nvPr>
            <p:ph type="title"/>
          </p:nvPr>
        </p:nvSpPr>
        <p:spPr>
          <a:xfrm>
            <a:off x="1554480" y="901599"/>
            <a:ext cx="11606784" cy="1061955"/>
          </a:xfrm>
        </p:spPr>
        <p:txBody>
          <a:bodyPr>
            <a:normAutofit/>
          </a:bodyPr>
          <a:lstStyle/>
          <a:p>
            <a:r>
              <a:rPr lang="es-ES" dirty="0"/>
              <a:t>Ejemplo lambda con delegado FUNCTION</a:t>
            </a:r>
            <a:endParaRPr lang="es-CO" dirty="0"/>
          </a:p>
        </p:txBody>
      </p:sp>
      <p:sp>
        <p:nvSpPr>
          <p:cNvPr id="6" name="CuadroTexto 5">
            <a:extLst>
              <a:ext uri="{FF2B5EF4-FFF2-40B4-BE49-F238E27FC236}">
                <a16:creationId xmlns:a16="http://schemas.microsoft.com/office/drawing/2014/main" id="{EA886589-CD90-464F-9954-00DAFB4D715E}"/>
              </a:ext>
            </a:extLst>
          </p:cNvPr>
          <p:cNvSpPr txBox="1"/>
          <p:nvPr/>
        </p:nvSpPr>
        <p:spPr>
          <a:xfrm>
            <a:off x="831784" y="2552524"/>
            <a:ext cx="5410000" cy="1069267"/>
          </a:xfrm>
          <a:prstGeom prst="rect">
            <a:avLst/>
          </a:prstGeom>
          <a:noFill/>
          <a:ln>
            <a:solidFill>
              <a:schemeClr val="tx1"/>
            </a:solidFill>
          </a:ln>
        </p:spPr>
        <p:txBody>
          <a:bodyPr wrap="square">
            <a:spAutoFit/>
          </a:bodyPr>
          <a:lstStyle/>
          <a:p>
            <a:r>
              <a:rPr lang="es-CO" sz="1587" dirty="0">
                <a:solidFill>
                  <a:srgbClr val="0000FF"/>
                </a:solidFill>
                <a:latin typeface="Cascadia Mono" panose="020B0609020000020004" pitchFamily="49" charset="0"/>
              </a:rPr>
              <a:t>int</a:t>
            </a:r>
            <a:r>
              <a:rPr lang="es-CO" sz="1587" dirty="0">
                <a:solidFill>
                  <a:srgbClr val="000000"/>
                </a:solidFill>
                <a:latin typeface="Cascadia Mono" panose="020B0609020000020004" pitchFamily="49" charset="0"/>
              </a:rPr>
              <a:t> j = 25;</a:t>
            </a:r>
          </a:p>
          <a:p>
            <a:r>
              <a:rPr lang="es-CO" sz="1587" dirty="0">
                <a:solidFill>
                  <a:srgbClr val="000000"/>
                </a:solidFill>
                <a:latin typeface="Cascadia Mono" panose="020B0609020000020004" pitchFamily="49" charset="0"/>
              </a:rPr>
              <a:t>Func&lt;</a:t>
            </a:r>
            <a:r>
              <a:rPr lang="es-CO" sz="1587" dirty="0">
                <a:solidFill>
                  <a:srgbClr val="0000FF"/>
                </a:solidFill>
                <a:latin typeface="Cascadia Mono" panose="020B0609020000020004" pitchFamily="49" charset="0"/>
              </a:rPr>
              <a:t>int</a:t>
            </a:r>
            <a:r>
              <a:rPr lang="es-CO" sz="1587" dirty="0">
                <a:solidFill>
                  <a:srgbClr val="000000"/>
                </a:solidFill>
                <a:latin typeface="Cascadia Mono" panose="020B0609020000020004" pitchFamily="49" charset="0"/>
              </a:rPr>
              <a:t>, </a:t>
            </a:r>
            <a:r>
              <a:rPr lang="es-CO" sz="1587" dirty="0">
                <a:solidFill>
                  <a:srgbClr val="0000FF"/>
                </a:solidFill>
                <a:latin typeface="Cascadia Mono" panose="020B0609020000020004" pitchFamily="49" charset="0"/>
              </a:rPr>
              <a:t>int</a:t>
            </a:r>
            <a:r>
              <a:rPr lang="es-CO" sz="1587" dirty="0">
                <a:solidFill>
                  <a:srgbClr val="000000"/>
                </a:solidFill>
                <a:latin typeface="Cascadia Mono" panose="020B0609020000020004" pitchFamily="49" charset="0"/>
              </a:rPr>
              <a:t>&gt; function = i =&gt; 100 + i + j;</a:t>
            </a:r>
          </a:p>
          <a:p>
            <a:r>
              <a:rPr lang="es-CO" sz="1587" dirty="0">
                <a:solidFill>
                  <a:srgbClr val="000000"/>
                </a:solidFill>
                <a:latin typeface="Cascadia Mono" panose="020B0609020000020004" pitchFamily="49" charset="0"/>
              </a:rPr>
              <a:t>j = 75;</a:t>
            </a:r>
          </a:p>
          <a:p>
            <a:r>
              <a:rPr lang="es-CO" sz="1587" dirty="0">
                <a:solidFill>
                  <a:srgbClr val="0000FF"/>
                </a:solidFill>
                <a:latin typeface="Cascadia Mono" panose="020B0609020000020004" pitchFamily="49" charset="0"/>
              </a:rPr>
              <a:t>int</a:t>
            </a:r>
            <a:r>
              <a:rPr lang="es-CO" sz="1587" dirty="0">
                <a:solidFill>
                  <a:srgbClr val="000000"/>
                </a:solidFill>
                <a:latin typeface="Cascadia Mono" panose="020B0609020000020004" pitchFamily="49" charset="0"/>
              </a:rPr>
              <a:t> result = function(50);</a:t>
            </a:r>
            <a:endParaRPr lang="es-CO" sz="1587" dirty="0"/>
          </a:p>
        </p:txBody>
      </p:sp>
      <p:sp>
        <p:nvSpPr>
          <p:cNvPr id="8" name="CuadroTexto 7">
            <a:extLst>
              <a:ext uri="{FF2B5EF4-FFF2-40B4-BE49-F238E27FC236}">
                <a16:creationId xmlns:a16="http://schemas.microsoft.com/office/drawing/2014/main" id="{728B3533-C9F3-475D-940E-047F1516C597}"/>
              </a:ext>
            </a:extLst>
          </p:cNvPr>
          <p:cNvSpPr txBox="1"/>
          <p:nvPr/>
        </p:nvSpPr>
        <p:spPr>
          <a:xfrm>
            <a:off x="7038858" y="4836747"/>
            <a:ext cx="5522372" cy="2290435"/>
          </a:xfrm>
          <a:prstGeom prst="rect">
            <a:avLst/>
          </a:prstGeom>
          <a:noFill/>
          <a:ln>
            <a:solidFill>
              <a:schemeClr val="tx1"/>
            </a:solidFill>
          </a:ln>
        </p:spPr>
        <p:txBody>
          <a:bodyPr wrap="square">
            <a:spAutoFit/>
          </a:bodyPr>
          <a:lstStyle/>
          <a:p>
            <a:r>
              <a:rPr lang="es-ES" sz="1587" dirty="0">
                <a:solidFill>
                  <a:srgbClr val="008000"/>
                </a:solidFill>
                <a:latin typeface="Cascadia Mono" panose="020B0609020000020004" pitchFamily="49" charset="0"/>
              </a:rPr>
              <a:t>// En esta lambda de instrucción que devuelve la función y cómo queda la j?</a:t>
            </a:r>
            <a:endParaRPr lang="es-CO" sz="1247" dirty="0">
              <a:solidFill>
                <a:srgbClr val="0000FF"/>
              </a:solidFill>
              <a:latin typeface="Cascadia Mono" panose="020B0609020000020004" pitchFamily="49" charset="0"/>
            </a:endParaRPr>
          </a:p>
          <a:p>
            <a:r>
              <a:rPr lang="es-CO" sz="1587" dirty="0">
                <a:solidFill>
                  <a:srgbClr val="0000FF"/>
                </a:solidFill>
                <a:latin typeface="Cascadia Mono" panose="020B0609020000020004" pitchFamily="49" charset="0"/>
              </a:rPr>
              <a:t>int</a:t>
            </a:r>
            <a:r>
              <a:rPr lang="es-CO" sz="1587" dirty="0">
                <a:solidFill>
                  <a:srgbClr val="000000"/>
                </a:solidFill>
                <a:latin typeface="Cascadia Mono" panose="020B0609020000020004" pitchFamily="49" charset="0"/>
              </a:rPr>
              <a:t> j = 6;</a:t>
            </a:r>
          </a:p>
          <a:p>
            <a:r>
              <a:rPr lang="es-CO" sz="1587" dirty="0">
                <a:solidFill>
                  <a:srgbClr val="000000"/>
                </a:solidFill>
                <a:latin typeface="Cascadia Mono" panose="020B0609020000020004" pitchFamily="49" charset="0"/>
              </a:rPr>
              <a:t>Func&lt;</a:t>
            </a:r>
            <a:r>
              <a:rPr lang="es-CO" sz="1587" dirty="0">
                <a:solidFill>
                  <a:srgbClr val="0000FF"/>
                </a:solidFill>
                <a:latin typeface="Cascadia Mono" panose="020B0609020000020004" pitchFamily="49" charset="0"/>
              </a:rPr>
              <a:t>int</a:t>
            </a:r>
            <a:r>
              <a:rPr lang="es-CO" sz="1587" dirty="0">
                <a:solidFill>
                  <a:srgbClr val="000000"/>
                </a:solidFill>
                <a:latin typeface="Cascadia Mono" panose="020B0609020000020004" pitchFamily="49" charset="0"/>
              </a:rPr>
              <a:t>, </a:t>
            </a:r>
            <a:r>
              <a:rPr lang="es-CO" sz="1587" dirty="0">
                <a:solidFill>
                  <a:srgbClr val="0000FF"/>
                </a:solidFill>
                <a:latin typeface="Cascadia Mono" panose="020B0609020000020004" pitchFamily="49" charset="0"/>
              </a:rPr>
              <a:t>int</a:t>
            </a:r>
            <a:r>
              <a:rPr lang="es-CO" sz="1587" dirty="0">
                <a:solidFill>
                  <a:srgbClr val="000000"/>
                </a:solidFill>
                <a:latin typeface="Cascadia Mono" panose="020B0609020000020004" pitchFamily="49" charset="0"/>
              </a:rPr>
              <a:t>&gt; function = i =&gt; { </a:t>
            </a:r>
          </a:p>
          <a:p>
            <a:r>
              <a:rPr lang="es-CO" sz="1587" dirty="0">
                <a:solidFill>
                  <a:srgbClr val="000000"/>
                </a:solidFill>
                <a:latin typeface="Cascadia Mono" panose="020B0609020000020004" pitchFamily="49" charset="0"/>
              </a:rPr>
              <a:t>        j = j * j; </a:t>
            </a:r>
          </a:p>
          <a:p>
            <a:r>
              <a:rPr lang="es-CO" sz="1587" dirty="0">
                <a:solidFill>
                  <a:srgbClr val="000000"/>
                </a:solidFill>
                <a:latin typeface="Cascadia Mono" panose="020B0609020000020004" pitchFamily="49" charset="0"/>
              </a:rPr>
              <a:t>        </a:t>
            </a:r>
            <a:r>
              <a:rPr lang="es-CO" sz="1587" dirty="0">
                <a:solidFill>
                  <a:srgbClr val="0000FF"/>
                </a:solidFill>
                <a:latin typeface="Cascadia Mono" panose="020B0609020000020004" pitchFamily="49" charset="0"/>
              </a:rPr>
              <a:t>return</a:t>
            </a:r>
            <a:r>
              <a:rPr lang="es-CO" sz="1587" dirty="0">
                <a:solidFill>
                  <a:srgbClr val="000000"/>
                </a:solidFill>
                <a:latin typeface="Cascadia Mono" panose="020B0609020000020004" pitchFamily="49" charset="0"/>
              </a:rPr>
              <a:t> 100 + i + j; </a:t>
            </a:r>
          </a:p>
          <a:p>
            <a:r>
              <a:rPr lang="es-CO" sz="1587" dirty="0">
                <a:solidFill>
                  <a:srgbClr val="000000"/>
                </a:solidFill>
                <a:latin typeface="Cascadia Mono" panose="020B0609020000020004" pitchFamily="49" charset="0"/>
              </a:rPr>
              <a:t> };</a:t>
            </a:r>
          </a:p>
          <a:p>
            <a:endParaRPr lang="es-CO" sz="1587" dirty="0">
              <a:solidFill>
                <a:srgbClr val="000000"/>
              </a:solidFill>
              <a:latin typeface="Cascadia Mono" panose="020B0609020000020004" pitchFamily="49" charset="0"/>
            </a:endParaRPr>
          </a:p>
          <a:p>
            <a:r>
              <a:rPr lang="es-CO" sz="1587" dirty="0">
                <a:solidFill>
                  <a:srgbClr val="0000FF"/>
                </a:solidFill>
                <a:latin typeface="Cascadia Mono" panose="020B0609020000020004" pitchFamily="49" charset="0"/>
              </a:rPr>
              <a:t>int</a:t>
            </a:r>
            <a:r>
              <a:rPr lang="es-CO" sz="1587" dirty="0">
                <a:solidFill>
                  <a:srgbClr val="000000"/>
                </a:solidFill>
                <a:latin typeface="Cascadia Mono" panose="020B0609020000020004" pitchFamily="49" charset="0"/>
              </a:rPr>
              <a:t> result = function(50);</a:t>
            </a:r>
            <a:endParaRPr lang="es-CO" sz="1587" dirty="0"/>
          </a:p>
        </p:txBody>
      </p:sp>
      <p:sp>
        <p:nvSpPr>
          <p:cNvPr id="10" name="CuadroTexto 9">
            <a:extLst>
              <a:ext uri="{FF2B5EF4-FFF2-40B4-BE49-F238E27FC236}">
                <a16:creationId xmlns:a16="http://schemas.microsoft.com/office/drawing/2014/main" id="{7188693B-736E-421D-B5E5-30736A8DA607}"/>
              </a:ext>
            </a:extLst>
          </p:cNvPr>
          <p:cNvSpPr txBox="1"/>
          <p:nvPr/>
        </p:nvSpPr>
        <p:spPr>
          <a:xfrm>
            <a:off x="7038858" y="2552523"/>
            <a:ext cx="5522372" cy="2046201"/>
          </a:xfrm>
          <a:prstGeom prst="rect">
            <a:avLst/>
          </a:prstGeom>
          <a:noFill/>
          <a:ln>
            <a:solidFill>
              <a:schemeClr val="tx1"/>
            </a:solidFill>
          </a:ln>
        </p:spPr>
        <p:txBody>
          <a:bodyPr wrap="square">
            <a:spAutoFit/>
          </a:bodyPr>
          <a:lstStyle/>
          <a:p>
            <a:r>
              <a:rPr lang="es-CO" sz="1587" dirty="0">
                <a:solidFill>
                  <a:srgbClr val="000000"/>
                </a:solidFill>
                <a:latin typeface="Cascadia Mono" panose="020B0609020000020004" pitchFamily="49" charset="0"/>
              </a:rPr>
              <a:t>Random alea = </a:t>
            </a:r>
            <a:r>
              <a:rPr lang="es-CO" sz="1587" dirty="0">
                <a:solidFill>
                  <a:srgbClr val="0000FF"/>
                </a:solidFill>
                <a:latin typeface="Cascadia Mono" panose="020B0609020000020004" pitchFamily="49" charset="0"/>
              </a:rPr>
              <a:t>new</a:t>
            </a:r>
            <a:r>
              <a:rPr lang="es-CO" sz="1587" dirty="0">
                <a:solidFill>
                  <a:srgbClr val="000000"/>
                </a:solidFill>
                <a:latin typeface="Cascadia Mono" panose="020B0609020000020004" pitchFamily="49" charset="0"/>
              </a:rPr>
              <a:t> Random();</a:t>
            </a:r>
          </a:p>
          <a:p>
            <a:r>
              <a:rPr lang="es-CO" sz="1587" dirty="0">
                <a:solidFill>
                  <a:srgbClr val="000000"/>
                </a:solidFill>
                <a:latin typeface="Cascadia Mono" panose="020B0609020000020004" pitchFamily="49" charset="0"/>
              </a:rPr>
              <a:t>Func&lt;</a:t>
            </a:r>
            <a:r>
              <a:rPr lang="es-CO" sz="1587" dirty="0">
                <a:solidFill>
                  <a:srgbClr val="0000FF"/>
                </a:solidFill>
                <a:latin typeface="Cascadia Mono" panose="020B0609020000020004" pitchFamily="49" charset="0"/>
              </a:rPr>
              <a:t>int</a:t>
            </a:r>
            <a:r>
              <a:rPr lang="es-CO" sz="1587" dirty="0">
                <a:solidFill>
                  <a:srgbClr val="000000"/>
                </a:solidFill>
                <a:latin typeface="Cascadia Mono" panose="020B0609020000020004" pitchFamily="49" charset="0"/>
              </a:rPr>
              <a:t>, </a:t>
            </a:r>
            <a:r>
              <a:rPr lang="es-CO" sz="1587" dirty="0">
                <a:solidFill>
                  <a:srgbClr val="0000FF"/>
                </a:solidFill>
                <a:latin typeface="Cascadia Mono" panose="020B0609020000020004" pitchFamily="49" charset="0"/>
              </a:rPr>
              <a:t>double</a:t>
            </a:r>
            <a:r>
              <a:rPr lang="es-CO" sz="1587" dirty="0">
                <a:solidFill>
                  <a:srgbClr val="000000"/>
                </a:solidFill>
                <a:latin typeface="Cascadia Mono" panose="020B0609020000020004" pitchFamily="49" charset="0"/>
              </a:rPr>
              <a:t>&gt;</a:t>
            </a:r>
          </a:p>
          <a:p>
            <a:r>
              <a:rPr lang="sv-SE" sz="1587" dirty="0">
                <a:solidFill>
                  <a:srgbClr val="000000"/>
                </a:solidFill>
                <a:latin typeface="Cascadia Mono" panose="020B0609020000020004" pitchFamily="49" charset="0"/>
              </a:rPr>
              <a:t>     div_x_random = (</a:t>
            </a:r>
            <a:r>
              <a:rPr lang="sv-SE" sz="1587" dirty="0">
                <a:solidFill>
                  <a:srgbClr val="0000FF"/>
                </a:solidFill>
                <a:latin typeface="Cascadia Mono" panose="020B0609020000020004" pitchFamily="49" charset="0"/>
              </a:rPr>
              <a:t>int</a:t>
            </a:r>
            <a:r>
              <a:rPr lang="sv-SE" sz="1587" dirty="0">
                <a:solidFill>
                  <a:srgbClr val="000000"/>
                </a:solidFill>
                <a:latin typeface="Cascadia Mono" panose="020B0609020000020004" pitchFamily="49" charset="0"/>
              </a:rPr>
              <a:t> b) =&gt;</a:t>
            </a:r>
          </a:p>
          <a:p>
            <a:r>
              <a:rPr lang="es-CO" sz="1587" dirty="0">
                <a:solidFill>
                  <a:srgbClr val="000000"/>
                </a:solidFill>
                <a:latin typeface="Cascadia Mono" panose="020B0609020000020004" pitchFamily="49" charset="0"/>
              </a:rPr>
              <a:t>     {</a:t>
            </a:r>
          </a:p>
          <a:p>
            <a:r>
              <a:rPr lang="es-CO" sz="1587" dirty="0">
                <a:solidFill>
                  <a:srgbClr val="000000"/>
                </a:solidFill>
                <a:latin typeface="Cascadia Mono" panose="020B0609020000020004" pitchFamily="49" charset="0"/>
              </a:rPr>
              <a:t>          </a:t>
            </a:r>
            <a:r>
              <a:rPr lang="es-CO" sz="1587" dirty="0">
                <a:solidFill>
                  <a:srgbClr val="0000FF"/>
                </a:solidFill>
                <a:latin typeface="Cascadia Mono" panose="020B0609020000020004" pitchFamily="49" charset="0"/>
              </a:rPr>
              <a:t>double</a:t>
            </a:r>
            <a:r>
              <a:rPr lang="es-CO" sz="1587" dirty="0">
                <a:solidFill>
                  <a:srgbClr val="000000"/>
                </a:solidFill>
                <a:latin typeface="Cascadia Mono" panose="020B0609020000020004" pitchFamily="49" charset="0"/>
              </a:rPr>
              <a:t> divi = 0;</a:t>
            </a:r>
          </a:p>
          <a:p>
            <a:r>
              <a:rPr lang="en-US" sz="1587" dirty="0">
                <a:solidFill>
                  <a:srgbClr val="000000"/>
                </a:solidFill>
                <a:latin typeface="Cascadia Mono" panose="020B0609020000020004" pitchFamily="49" charset="0"/>
              </a:rPr>
              <a:t>          divi = b / alea.Next(2, 5);</a:t>
            </a:r>
          </a:p>
          <a:p>
            <a:r>
              <a:rPr lang="es-CO" sz="1587" dirty="0">
                <a:solidFill>
                  <a:srgbClr val="000000"/>
                </a:solidFill>
                <a:latin typeface="Cascadia Mono" panose="020B0609020000020004" pitchFamily="49" charset="0"/>
              </a:rPr>
              <a:t>          </a:t>
            </a:r>
            <a:r>
              <a:rPr lang="es-CO" sz="1587" dirty="0">
                <a:solidFill>
                  <a:srgbClr val="0000FF"/>
                </a:solidFill>
                <a:latin typeface="Cascadia Mono" panose="020B0609020000020004" pitchFamily="49" charset="0"/>
              </a:rPr>
              <a:t>return</a:t>
            </a:r>
            <a:r>
              <a:rPr lang="es-CO" sz="1587" dirty="0">
                <a:solidFill>
                  <a:srgbClr val="000000"/>
                </a:solidFill>
                <a:latin typeface="Cascadia Mono" panose="020B0609020000020004" pitchFamily="49" charset="0"/>
              </a:rPr>
              <a:t> divi;</a:t>
            </a:r>
          </a:p>
          <a:p>
            <a:r>
              <a:rPr lang="es-CO" sz="1587" dirty="0">
                <a:solidFill>
                  <a:srgbClr val="000000"/>
                </a:solidFill>
                <a:latin typeface="Cascadia Mono" panose="020B0609020000020004" pitchFamily="49" charset="0"/>
              </a:rPr>
              <a:t>     };</a:t>
            </a:r>
            <a:endParaRPr lang="es-CO" sz="1587" dirty="0"/>
          </a:p>
        </p:txBody>
      </p:sp>
    </p:spTree>
    <p:extLst>
      <p:ext uri="{BB962C8B-B14F-4D97-AF65-F5344CB8AC3E}">
        <p14:creationId xmlns:p14="http://schemas.microsoft.com/office/powerpoint/2010/main" val="1058738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bg/>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6" grpId="0" animBg="1"/>
      <p:bldP spid="8" grpId="0" animBg="1"/>
      <p:bldP spid="10"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A91FA69-2361-4506-90FC-DE3F121B7C6A}"/>
              </a:ext>
            </a:extLst>
          </p:cNvPr>
          <p:cNvSpPr>
            <a:spLocks noGrp="1"/>
          </p:cNvSpPr>
          <p:nvPr>
            <p:ph type="title"/>
          </p:nvPr>
        </p:nvSpPr>
        <p:spPr/>
        <p:txBody>
          <a:bodyPr/>
          <a:lstStyle/>
          <a:p>
            <a:r>
              <a:rPr lang="es-ES" dirty="0"/>
              <a:t>Mutabilidad 		 </a:t>
            </a:r>
            <a:r>
              <a:rPr lang="es-ES" dirty="0" err="1"/>
              <a:t>INMutabilidad</a:t>
            </a:r>
            <a:r>
              <a:rPr lang="es-ES" dirty="0"/>
              <a:t> 		</a:t>
            </a:r>
            <a:endParaRPr lang="es-CO" dirty="0"/>
          </a:p>
        </p:txBody>
      </p:sp>
      <p:sp>
        <p:nvSpPr>
          <p:cNvPr id="5" name="Marcador de contenido 4">
            <a:extLst>
              <a:ext uri="{FF2B5EF4-FFF2-40B4-BE49-F238E27FC236}">
                <a16:creationId xmlns:a16="http://schemas.microsoft.com/office/drawing/2014/main" id="{B19C694E-BD87-43E7-8CF4-90791E9E2E9A}"/>
              </a:ext>
            </a:extLst>
          </p:cNvPr>
          <p:cNvSpPr>
            <a:spLocks noGrp="1"/>
          </p:cNvSpPr>
          <p:nvPr>
            <p:ph sz="half" idx="1"/>
          </p:nvPr>
        </p:nvSpPr>
        <p:spPr>
          <a:xfrm>
            <a:off x="7668768" y="2228090"/>
            <a:ext cx="5492496" cy="4487266"/>
          </a:xfrm>
        </p:spPr>
        <p:txBody>
          <a:bodyPr>
            <a:normAutofit fontScale="92500" lnSpcReduction="20000"/>
          </a:bodyPr>
          <a:lstStyle/>
          <a:p>
            <a:r>
              <a:rPr lang="es-ES" dirty="0">
                <a:solidFill>
                  <a:srgbClr val="666666"/>
                </a:solidFill>
                <a:latin typeface="Inter"/>
              </a:rPr>
              <a:t>S</a:t>
            </a:r>
            <a:r>
              <a:rPr lang="es-ES" b="0" i="0" dirty="0">
                <a:solidFill>
                  <a:srgbClr val="666666"/>
                </a:solidFill>
                <a:effectLst/>
                <a:latin typeface="Inter"/>
              </a:rPr>
              <a:t>ignifica que los objetos de una clase no se puedan cambiar una vez están creados.</a:t>
            </a:r>
          </a:p>
          <a:p>
            <a:r>
              <a:rPr lang="es-ES" dirty="0">
                <a:solidFill>
                  <a:srgbClr val="666666"/>
                </a:solidFill>
                <a:latin typeface="Inter"/>
              </a:rPr>
              <a:t>Hasta ahora: </a:t>
            </a:r>
            <a:r>
              <a:rPr lang="es-ES" dirty="0" err="1">
                <a:solidFill>
                  <a:srgbClr val="666666"/>
                </a:solidFill>
                <a:latin typeface="Inter"/>
              </a:rPr>
              <a:t>const</a:t>
            </a:r>
            <a:r>
              <a:rPr lang="es-ES" dirty="0">
                <a:solidFill>
                  <a:srgbClr val="666666"/>
                </a:solidFill>
                <a:latin typeface="Inter"/>
              </a:rPr>
              <a:t> y </a:t>
            </a:r>
            <a:r>
              <a:rPr lang="es-ES" dirty="0" err="1">
                <a:solidFill>
                  <a:srgbClr val="666666"/>
                </a:solidFill>
                <a:latin typeface="Inter"/>
              </a:rPr>
              <a:t>readonly</a:t>
            </a:r>
            <a:endParaRPr lang="es-ES" dirty="0">
              <a:solidFill>
                <a:srgbClr val="666666"/>
              </a:solidFill>
              <a:latin typeface="Inter"/>
            </a:endParaRPr>
          </a:p>
          <a:p>
            <a:r>
              <a:rPr lang="es-ES" b="0" i="0" dirty="0">
                <a:solidFill>
                  <a:srgbClr val="666666"/>
                </a:solidFill>
                <a:effectLst/>
                <a:latin typeface="Inter"/>
              </a:rPr>
              <a:t>Prever errores de los objetos  mutables</a:t>
            </a:r>
          </a:p>
          <a:p>
            <a:r>
              <a:rPr lang="es-ES" dirty="0">
                <a:solidFill>
                  <a:srgbClr val="666666"/>
                </a:solidFill>
                <a:latin typeface="Inter"/>
              </a:rPr>
              <a:t>Si se quiere asignar un nuevo valor a un elemento inmutable, se crea una copia de éste y se le asigna el nuevo valor.</a:t>
            </a:r>
          </a:p>
          <a:p>
            <a:r>
              <a:rPr lang="es-ES" b="0" i="0" dirty="0">
                <a:solidFill>
                  <a:srgbClr val="666666"/>
                </a:solidFill>
                <a:effectLst/>
                <a:latin typeface="Inter"/>
              </a:rPr>
              <a:t>Programación Funcional Estricta: Clases </a:t>
            </a:r>
            <a:r>
              <a:rPr lang="es-ES" b="0" i="0" dirty="0" err="1">
                <a:solidFill>
                  <a:srgbClr val="666666"/>
                </a:solidFill>
                <a:effectLst/>
                <a:latin typeface="Inter"/>
              </a:rPr>
              <a:t>inmultables</a:t>
            </a:r>
            <a:endParaRPr lang="es-ES" b="0" i="0" dirty="0">
              <a:solidFill>
                <a:srgbClr val="666666"/>
              </a:solidFill>
              <a:effectLst/>
              <a:latin typeface="Inter"/>
            </a:endParaRPr>
          </a:p>
          <a:p>
            <a:endParaRPr lang="es-CO" dirty="0"/>
          </a:p>
        </p:txBody>
      </p:sp>
      <p:sp>
        <p:nvSpPr>
          <p:cNvPr id="6" name="Marcador de contenido 5">
            <a:extLst>
              <a:ext uri="{FF2B5EF4-FFF2-40B4-BE49-F238E27FC236}">
                <a16:creationId xmlns:a16="http://schemas.microsoft.com/office/drawing/2014/main" id="{FD035A20-DCBE-4B4A-B50E-8F71F6961DAB}"/>
              </a:ext>
            </a:extLst>
          </p:cNvPr>
          <p:cNvSpPr>
            <a:spLocks noGrp="1"/>
          </p:cNvSpPr>
          <p:nvPr>
            <p:ph sz="half" idx="2"/>
          </p:nvPr>
        </p:nvSpPr>
        <p:spPr>
          <a:xfrm>
            <a:off x="1026540" y="2412132"/>
            <a:ext cx="5492496" cy="4487264"/>
          </a:xfrm>
        </p:spPr>
        <p:txBody>
          <a:bodyPr>
            <a:normAutofit fontScale="92500" lnSpcReduction="20000"/>
          </a:bodyPr>
          <a:lstStyle/>
          <a:p>
            <a:r>
              <a:rPr lang="es-ES" b="0" i="0" dirty="0">
                <a:solidFill>
                  <a:srgbClr val="666666"/>
                </a:solidFill>
                <a:effectLst/>
                <a:latin typeface="Inter"/>
              </a:rPr>
              <a:t>Los objetos de una clase pueden cambiar una vez son creados.  Sus valores pueden ser actualizados.</a:t>
            </a:r>
          </a:p>
          <a:p>
            <a:r>
              <a:rPr lang="es-ES" dirty="0">
                <a:solidFill>
                  <a:srgbClr val="666666"/>
                </a:solidFill>
                <a:latin typeface="Inter"/>
              </a:rPr>
              <a:t>Son más difíciles de mantener y depurar</a:t>
            </a:r>
          </a:p>
          <a:p>
            <a:r>
              <a:rPr lang="es-ES" dirty="0">
                <a:solidFill>
                  <a:srgbClr val="666666"/>
                </a:solidFill>
                <a:latin typeface="Inter"/>
              </a:rPr>
              <a:t>Errores frecuentes: variables que deberían tener un valor y tienen otro o no lo tienen… ¿les ha pasado?</a:t>
            </a:r>
          </a:p>
          <a:p>
            <a:r>
              <a:rPr lang="es-ES" dirty="0">
                <a:solidFill>
                  <a:srgbClr val="666666"/>
                </a:solidFill>
                <a:latin typeface="Inter"/>
              </a:rPr>
              <a:t>POO: Clases mutables</a:t>
            </a:r>
            <a:endParaRPr lang="es-CO" dirty="0"/>
          </a:p>
        </p:txBody>
      </p:sp>
    </p:spTree>
    <p:extLst>
      <p:ext uri="{BB962C8B-B14F-4D97-AF65-F5344CB8AC3E}">
        <p14:creationId xmlns:p14="http://schemas.microsoft.com/office/powerpoint/2010/main" val="167819076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E828D6-72CD-486C-9998-876EC2150886}"/>
              </a:ext>
            </a:extLst>
          </p:cNvPr>
          <p:cNvSpPr>
            <a:spLocks noGrp="1"/>
          </p:cNvSpPr>
          <p:nvPr>
            <p:ph type="title"/>
          </p:nvPr>
        </p:nvSpPr>
        <p:spPr/>
        <p:txBody>
          <a:bodyPr/>
          <a:lstStyle/>
          <a:p>
            <a:r>
              <a:rPr lang="es-ES" dirty="0"/>
              <a:t>Beneficios de la inmutabilidad</a:t>
            </a:r>
            <a:endParaRPr lang="es-CO" dirty="0"/>
          </a:p>
        </p:txBody>
      </p:sp>
      <p:sp>
        <p:nvSpPr>
          <p:cNvPr id="5" name="Marcador de contenido 4">
            <a:extLst>
              <a:ext uri="{FF2B5EF4-FFF2-40B4-BE49-F238E27FC236}">
                <a16:creationId xmlns:a16="http://schemas.microsoft.com/office/drawing/2014/main" id="{1593696F-45C0-429D-B6A6-F8D86E14CAA3}"/>
              </a:ext>
            </a:extLst>
          </p:cNvPr>
          <p:cNvSpPr>
            <a:spLocks noGrp="1"/>
          </p:cNvSpPr>
          <p:nvPr>
            <p:ph idx="1"/>
          </p:nvPr>
        </p:nvSpPr>
        <p:spPr>
          <a:xfrm>
            <a:off x="1554480" y="2393899"/>
            <a:ext cx="11606784" cy="4023793"/>
          </a:xfrm>
        </p:spPr>
        <p:txBody>
          <a:bodyPr>
            <a:normAutofit/>
          </a:bodyPr>
          <a:lstStyle/>
          <a:p>
            <a:r>
              <a:rPr lang="es-ES" b="0" i="0" dirty="0">
                <a:solidFill>
                  <a:srgbClr val="666666"/>
                </a:solidFill>
                <a:effectLst/>
                <a:latin typeface="Inter"/>
              </a:rPr>
              <a:t>Más fácil de entender y mantener.</a:t>
            </a:r>
          </a:p>
          <a:p>
            <a:r>
              <a:rPr lang="es-CO" b="0" i="0" dirty="0">
                <a:solidFill>
                  <a:srgbClr val="666666"/>
                </a:solidFill>
                <a:effectLst/>
                <a:latin typeface="Inter"/>
              </a:rPr>
              <a:t>Fácil de probar.</a:t>
            </a:r>
            <a:endParaRPr lang="es-ES" b="0" i="0" dirty="0">
              <a:solidFill>
                <a:srgbClr val="666666"/>
              </a:solidFill>
              <a:effectLst/>
              <a:latin typeface="Inter"/>
            </a:endParaRPr>
          </a:p>
          <a:p>
            <a:r>
              <a:rPr lang="es-CO" b="0" i="0" dirty="0">
                <a:solidFill>
                  <a:srgbClr val="666666"/>
                </a:solidFill>
                <a:effectLst/>
                <a:latin typeface="Inter"/>
              </a:rPr>
              <a:t>Código más seguro.</a:t>
            </a:r>
            <a:endParaRPr lang="es-ES" dirty="0">
              <a:solidFill>
                <a:srgbClr val="666666"/>
              </a:solidFill>
              <a:latin typeface="Inter"/>
            </a:endParaRPr>
          </a:p>
          <a:p>
            <a:r>
              <a:rPr lang="es-ES" b="0" i="0" dirty="0">
                <a:solidFill>
                  <a:srgbClr val="666666"/>
                </a:solidFill>
                <a:effectLst/>
                <a:latin typeface="Inter"/>
              </a:rPr>
              <a:t>Alta reducción de los problemas de sincronización entre hilos para la ejecución de código asíncrono.</a:t>
            </a:r>
          </a:p>
          <a:p>
            <a:r>
              <a:rPr lang="es-ES" b="0" i="0" dirty="0">
                <a:solidFill>
                  <a:srgbClr val="666666"/>
                </a:solidFill>
                <a:effectLst/>
                <a:latin typeface="Inter"/>
              </a:rPr>
              <a:t>Controlar posibles “efectos colaterales” que pueden venir de cambiar el valor de algunas de las propiedades. </a:t>
            </a:r>
            <a:endParaRPr lang="es-CO" dirty="0"/>
          </a:p>
        </p:txBody>
      </p:sp>
    </p:spTree>
    <p:extLst>
      <p:ext uri="{BB962C8B-B14F-4D97-AF65-F5344CB8AC3E}">
        <p14:creationId xmlns:p14="http://schemas.microsoft.com/office/powerpoint/2010/main" val="179816179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624AA1-2D75-450B-9000-15403C8954F1}"/>
              </a:ext>
            </a:extLst>
          </p:cNvPr>
          <p:cNvSpPr>
            <a:spLocks noGrp="1"/>
          </p:cNvSpPr>
          <p:nvPr>
            <p:ph type="title"/>
          </p:nvPr>
        </p:nvSpPr>
        <p:spPr/>
        <p:txBody>
          <a:bodyPr/>
          <a:lstStyle/>
          <a:p>
            <a:r>
              <a:rPr lang="es-ES" dirty="0"/>
              <a:t>Desventajas de la </a:t>
            </a:r>
            <a:r>
              <a:rPr lang="es-ES" dirty="0" err="1"/>
              <a:t>INmutabilidad</a:t>
            </a:r>
            <a:endParaRPr lang="es-CO" dirty="0"/>
          </a:p>
        </p:txBody>
      </p:sp>
      <p:sp>
        <p:nvSpPr>
          <p:cNvPr id="3" name="Marcador de contenido 2">
            <a:extLst>
              <a:ext uri="{FF2B5EF4-FFF2-40B4-BE49-F238E27FC236}">
                <a16:creationId xmlns:a16="http://schemas.microsoft.com/office/drawing/2014/main" id="{D34AD7B8-211C-4287-BD0B-2FEF9A26F246}"/>
              </a:ext>
            </a:extLst>
          </p:cNvPr>
          <p:cNvSpPr>
            <a:spLocks noGrp="1"/>
          </p:cNvSpPr>
          <p:nvPr>
            <p:ph idx="1"/>
          </p:nvPr>
        </p:nvSpPr>
        <p:spPr/>
        <p:txBody>
          <a:bodyPr/>
          <a:lstStyle/>
          <a:p>
            <a:r>
              <a:rPr lang="es-ES" dirty="0"/>
              <a:t>La inmutabilidad tiene el sobrecosto de la generación de objetos nuevos cada vez que cambia el estado de un(os) atributo(s) de una clase inmutable, lo cual puede degradar el rendimiento de un programa.</a:t>
            </a:r>
          </a:p>
          <a:p>
            <a:endParaRPr lang="es-CO" dirty="0"/>
          </a:p>
        </p:txBody>
      </p:sp>
    </p:spTree>
    <p:extLst>
      <p:ext uri="{BB962C8B-B14F-4D97-AF65-F5344CB8AC3E}">
        <p14:creationId xmlns:p14="http://schemas.microsoft.com/office/powerpoint/2010/main" val="152291010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02507F-063F-4CB6-883D-F3F1B2129E51}"/>
              </a:ext>
            </a:extLst>
          </p:cNvPr>
          <p:cNvSpPr>
            <a:spLocks noGrp="1"/>
          </p:cNvSpPr>
          <p:nvPr>
            <p:ph type="title"/>
          </p:nvPr>
        </p:nvSpPr>
        <p:spPr/>
        <p:txBody>
          <a:bodyPr/>
          <a:lstStyle/>
          <a:p>
            <a:r>
              <a:rPr lang="es-ES" dirty="0"/>
              <a:t>Clase Mutable</a:t>
            </a:r>
            <a:endParaRPr lang="es-CO" dirty="0"/>
          </a:p>
        </p:txBody>
      </p:sp>
      <p:sp>
        <p:nvSpPr>
          <p:cNvPr id="3" name="Marcador de contenido 2">
            <a:extLst>
              <a:ext uri="{FF2B5EF4-FFF2-40B4-BE49-F238E27FC236}">
                <a16:creationId xmlns:a16="http://schemas.microsoft.com/office/drawing/2014/main" id="{5A96D708-5AC7-4836-A96F-A59246D10F90}"/>
              </a:ext>
            </a:extLst>
          </p:cNvPr>
          <p:cNvSpPr>
            <a:spLocks noGrp="1"/>
          </p:cNvSpPr>
          <p:nvPr>
            <p:ph idx="1"/>
          </p:nvPr>
        </p:nvSpPr>
        <p:spPr>
          <a:xfrm>
            <a:off x="1254821" y="2383536"/>
            <a:ext cx="5354320" cy="4487266"/>
          </a:xfrm>
        </p:spPr>
        <p:txBody>
          <a:bodyPr>
            <a:normAutofit fontScale="77500" lnSpcReduction="20000"/>
          </a:bodyPr>
          <a:lstStyle/>
          <a:p>
            <a:pPr marL="0" indent="0">
              <a:buNone/>
            </a:pPr>
            <a:r>
              <a:rPr lang="es-ES" dirty="0" err="1"/>
              <a:t>public</a:t>
            </a:r>
            <a:r>
              <a:rPr lang="es-ES" dirty="0"/>
              <a:t> </a:t>
            </a:r>
            <a:r>
              <a:rPr lang="es-ES" dirty="0" err="1"/>
              <a:t>class</a:t>
            </a:r>
            <a:r>
              <a:rPr lang="es-ES" dirty="0"/>
              <a:t> Cuenta{</a:t>
            </a:r>
          </a:p>
          <a:p>
            <a:pPr marL="0" indent="0">
              <a:lnSpc>
                <a:spcPct val="100000"/>
              </a:lnSpc>
              <a:spcBef>
                <a:spcPts val="0"/>
              </a:spcBef>
              <a:buNone/>
            </a:pPr>
            <a:r>
              <a:rPr lang="es-ES" dirty="0"/>
              <a:t>	</a:t>
            </a:r>
            <a:r>
              <a:rPr lang="es-ES" dirty="0" err="1"/>
              <a:t>public</a:t>
            </a:r>
            <a:r>
              <a:rPr lang="es-ES" dirty="0"/>
              <a:t> </a:t>
            </a:r>
            <a:r>
              <a:rPr lang="es-ES" dirty="0" err="1"/>
              <a:t>ulong</a:t>
            </a:r>
            <a:r>
              <a:rPr lang="es-ES" dirty="0"/>
              <a:t> saldo {</a:t>
            </a:r>
            <a:r>
              <a:rPr lang="es-ES" dirty="0" err="1"/>
              <a:t>get</a:t>
            </a:r>
            <a:r>
              <a:rPr lang="es-ES" dirty="0"/>
              <a:t>; set;}</a:t>
            </a:r>
          </a:p>
          <a:p>
            <a:pPr marL="0" indent="0">
              <a:lnSpc>
                <a:spcPct val="100000"/>
              </a:lnSpc>
              <a:spcBef>
                <a:spcPts val="0"/>
              </a:spcBef>
              <a:buNone/>
            </a:pPr>
            <a:r>
              <a:rPr lang="es-ES" dirty="0"/>
              <a:t>	</a:t>
            </a:r>
            <a:r>
              <a:rPr lang="es-ES" dirty="0" err="1"/>
              <a:t>public</a:t>
            </a:r>
            <a:r>
              <a:rPr lang="es-ES" dirty="0"/>
              <a:t> </a:t>
            </a:r>
            <a:r>
              <a:rPr lang="es-ES" dirty="0" err="1"/>
              <a:t>void</a:t>
            </a:r>
            <a:r>
              <a:rPr lang="es-ES" dirty="0"/>
              <a:t> Depositar(</a:t>
            </a:r>
            <a:r>
              <a:rPr lang="es-ES" dirty="0" err="1"/>
              <a:t>ulong</a:t>
            </a:r>
            <a:r>
              <a:rPr lang="es-ES" dirty="0"/>
              <a:t> valor){</a:t>
            </a:r>
          </a:p>
          <a:p>
            <a:pPr marL="0" indent="0">
              <a:lnSpc>
                <a:spcPct val="100000"/>
              </a:lnSpc>
              <a:spcBef>
                <a:spcPts val="0"/>
              </a:spcBef>
              <a:buNone/>
            </a:pPr>
            <a:r>
              <a:rPr lang="es-ES" dirty="0"/>
              <a:t>		saldo+=valor;</a:t>
            </a:r>
          </a:p>
          <a:p>
            <a:pPr marL="0" indent="0">
              <a:lnSpc>
                <a:spcPct val="100000"/>
              </a:lnSpc>
              <a:spcBef>
                <a:spcPts val="0"/>
              </a:spcBef>
              <a:buNone/>
            </a:pPr>
            <a:r>
              <a:rPr lang="es-ES" dirty="0"/>
              <a:t>	}</a:t>
            </a:r>
          </a:p>
          <a:p>
            <a:pPr marL="0" indent="0">
              <a:lnSpc>
                <a:spcPct val="100000"/>
              </a:lnSpc>
              <a:spcBef>
                <a:spcPts val="0"/>
              </a:spcBef>
              <a:buNone/>
            </a:pPr>
            <a:r>
              <a:rPr lang="es-ES" dirty="0"/>
              <a:t>}</a:t>
            </a:r>
          </a:p>
          <a:p>
            <a:pPr marL="0" indent="0">
              <a:lnSpc>
                <a:spcPct val="100000"/>
              </a:lnSpc>
              <a:spcBef>
                <a:spcPts val="0"/>
              </a:spcBef>
              <a:buNone/>
            </a:pPr>
            <a:endParaRPr lang="es-CO" dirty="0"/>
          </a:p>
          <a:p>
            <a:pPr marL="0" indent="0">
              <a:lnSpc>
                <a:spcPct val="100000"/>
              </a:lnSpc>
              <a:spcBef>
                <a:spcPts val="0"/>
              </a:spcBef>
              <a:buNone/>
            </a:pPr>
            <a:r>
              <a:rPr lang="es-CO" dirty="0"/>
              <a:t>//</a:t>
            </a:r>
            <a:r>
              <a:rPr lang="es-CO" dirty="0" err="1"/>
              <a:t>main</a:t>
            </a:r>
            <a:endParaRPr lang="es-CO" dirty="0"/>
          </a:p>
          <a:p>
            <a:pPr marL="0" indent="0">
              <a:lnSpc>
                <a:spcPct val="100000"/>
              </a:lnSpc>
              <a:spcBef>
                <a:spcPts val="0"/>
              </a:spcBef>
              <a:buNone/>
            </a:pPr>
            <a:r>
              <a:rPr lang="es-CO" dirty="0"/>
              <a:t>Cuenta </a:t>
            </a:r>
            <a:r>
              <a:rPr lang="es-CO" dirty="0" err="1"/>
              <a:t>cta</a:t>
            </a:r>
            <a:r>
              <a:rPr lang="es-CO" dirty="0"/>
              <a:t> = new Cuenta();</a:t>
            </a:r>
          </a:p>
          <a:p>
            <a:pPr marL="0" indent="0">
              <a:lnSpc>
                <a:spcPct val="100000"/>
              </a:lnSpc>
              <a:spcBef>
                <a:spcPts val="0"/>
              </a:spcBef>
              <a:buNone/>
            </a:pPr>
            <a:r>
              <a:rPr lang="es-CO" dirty="0" err="1"/>
              <a:t>cta.saldo</a:t>
            </a:r>
            <a:r>
              <a:rPr lang="es-CO" dirty="0"/>
              <a:t> = 300000;</a:t>
            </a:r>
          </a:p>
          <a:p>
            <a:pPr marL="0" indent="0">
              <a:lnSpc>
                <a:spcPct val="100000"/>
              </a:lnSpc>
              <a:spcBef>
                <a:spcPts val="0"/>
              </a:spcBef>
              <a:buNone/>
            </a:pPr>
            <a:r>
              <a:rPr lang="es-CO" dirty="0" err="1"/>
              <a:t>Console.WriteLine</a:t>
            </a:r>
            <a:r>
              <a:rPr lang="es-CO" dirty="0"/>
              <a:t>(</a:t>
            </a:r>
            <a:r>
              <a:rPr lang="es-CO" dirty="0" err="1"/>
              <a:t>cta.GetHashCode</a:t>
            </a:r>
            <a:r>
              <a:rPr lang="es-CO" dirty="0"/>
              <a:t>());</a:t>
            </a:r>
          </a:p>
          <a:p>
            <a:pPr marL="0" indent="0">
              <a:lnSpc>
                <a:spcPct val="100000"/>
              </a:lnSpc>
              <a:spcBef>
                <a:spcPts val="0"/>
              </a:spcBef>
              <a:buNone/>
            </a:pPr>
            <a:r>
              <a:rPr lang="es-ES" dirty="0" err="1"/>
              <a:t>cta.Depositar</a:t>
            </a:r>
            <a:r>
              <a:rPr lang="es-ES" dirty="0"/>
              <a:t>(1000000);</a:t>
            </a:r>
          </a:p>
          <a:p>
            <a:pPr marL="0" indent="0">
              <a:lnSpc>
                <a:spcPct val="100000"/>
              </a:lnSpc>
              <a:spcBef>
                <a:spcPts val="0"/>
              </a:spcBef>
              <a:buNone/>
            </a:pPr>
            <a:r>
              <a:rPr lang="es-ES" dirty="0" err="1"/>
              <a:t>Console.WriteLine</a:t>
            </a:r>
            <a:r>
              <a:rPr lang="es-ES" dirty="0"/>
              <a:t>(</a:t>
            </a:r>
            <a:r>
              <a:rPr lang="es-ES" dirty="0" err="1"/>
              <a:t>cta.GetHashCode</a:t>
            </a:r>
            <a:r>
              <a:rPr lang="es-ES" dirty="0"/>
              <a:t>());</a:t>
            </a:r>
          </a:p>
        </p:txBody>
      </p:sp>
      <p:sp>
        <p:nvSpPr>
          <p:cNvPr id="4" name="Marcador de contenido 2">
            <a:extLst>
              <a:ext uri="{FF2B5EF4-FFF2-40B4-BE49-F238E27FC236}">
                <a16:creationId xmlns:a16="http://schemas.microsoft.com/office/drawing/2014/main" id="{68B196C6-A6FF-4897-AE9B-163B930A07C0}"/>
              </a:ext>
            </a:extLst>
          </p:cNvPr>
          <p:cNvSpPr txBox="1">
            <a:spLocks/>
          </p:cNvSpPr>
          <p:nvPr/>
        </p:nvSpPr>
        <p:spPr>
          <a:xfrm>
            <a:off x="7483146" y="2383536"/>
            <a:ext cx="5354320" cy="4487266"/>
          </a:xfrm>
          <a:prstGeom prst="rect">
            <a:avLst/>
          </a:prstGeom>
        </p:spPr>
        <p:txBody>
          <a:bodyPr vert="horz" lIns="0" tIns="0" rIns="0" bIns="0" rtlCol="0">
            <a:normAutofit fontScale="92500" lnSpcReduction="10000"/>
          </a:bodyPr>
          <a:lst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sz="2720" dirty="0"/>
              <a:t>Porqué es mutable:</a:t>
            </a:r>
          </a:p>
          <a:p>
            <a:r>
              <a:rPr lang="es-ES" sz="2720" dirty="0" err="1"/>
              <a:t>cta</a:t>
            </a:r>
            <a:r>
              <a:rPr lang="es-ES" sz="2720" dirty="0"/>
              <a:t> es una instancia de Cuenta.</a:t>
            </a:r>
          </a:p>
          <a:p>
            <a:r>
              <a:rPr lang="es-ES" sz="2720" dirty="0"/>
              <a:t>El atributo cambia el valor a 300000 en la misma instancia </a:t>
            </a:r>
            <a:r>
              <a:rPr lang="es-ES" sz="2720" dirty="0" err="1"/>
              <a:t>cta</a:t>
            </a:r>
            <a:endParaRPr lang="es-ES" sz="2720" dirty="0"/>
          </a:p>
          <a:p>
            <a:r>
              <a:rPr lang="es-ES" sz="2720" dirty="0"/>
              <a:t>Cuando se invoca la función Depositar, el atributo vuelve a cambiar el saldo en esa instancia</a:t>
            </a:r>
          </a:p>
          <a:p>
            <a:r>
              <a:rPr lang="es-ES" sz="2720" dirty="0"/>
              <a:t>En conclusión, la instancia cambia de valores durante la ejecución.</a:t>
            </a:r>
          </a:p>
        </p:txBody>
      </p:sp>
    </p:spTree>
    <p:extLst>
      <p:ext uri="{BB962C8B-B14F-4D97-AF65-F5344CB8AC3E}">
        <p14:creationId xmlns:p14="http://schemas.microsoft.com/office/powerpoint/2010/main" val="317298545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1D10879-ACE2-44C9-A0EB-674CFFC54F6F}"/>
              </a:ext>
            </a:extLst>
          </p:cNvPr>
          <p:cNvSpPr>
            <a:spLocks noGrp="1"/>
          </p:cNvSpPr>
          <p:nvPr>
            <p:ph type="title"/>
          </p:nvPr>
        </p:nvSpPr>
        <p:spPr>
          <a:xfrm>
            <a:off x="1554480" y="901599"/>
            <a:ext cx="11606784" cy="715529"/>
          </a:xfrm>
        </p:spPr>
        <p:txBody>
          <a:bodyPr>
            <a:normAutofit fontScale="90000"/>
          </a:bodyPr>
          <a:lstStyle/>
          <a:p>
            <a:r>
              <a:rPr lang="es-ES" dirty="0"/>
              <a:t>Clase inmutable (</a:t>
            </a:r>
            <a:r>
              <a:rPr lang="es-ES" sz="2267" i="1" dirty="0">
                <a:solidFill>
                  <a:schemeClr val="bg1">
                    <a:lumMod val="75000"/>
                  </a:schemeClr>
                </a:solidFill>
              </a:rPr>
              <a:t>mismo ejemplo</a:t>
            </a:r>
            <a:r>
              <a:rPr lang="es-ES" dirty="0"/>
              <a:t>)</a:t>
            </a:r>
            <a:endParaRPr lang="es-CO" dirty="0"/>
          </a:p>
        </p:txBody>
      </p:sp>
      <p:sp>
        <p:nvSpPr>
          <p:cNvPr id="3" name="Marcador de contenido 2">
            <a:extLst>
              <a:ext uri="{FF2B5EF4-FFF2-40B4-BE49-F238E27FC236}">
                <a16:creationId xmlns:a16="http://schemas.microsoft.com/office/drawing/2014/main" id="{8680D6E9-4751-4110-A5C9-389D4617523D}"/>
              </a:ext>
            </a:extLst>
          </p:cNvPr>
          <p:cNvSpPr>
            <a:spLocks noGrp="1"/>
          </p:cNvSpPr>
          <p:nvPr>
            <p:ph idx="1"/>
          </p:nvPr>
        </p:nvSpPr>
        <p:spPr>
          <a:xfrm>
            <a:off x="1218404" y="1881981"/>
            <a:ext cx="11380793" cy="4487266"/>
          </a:xfrm>
        </p:spPr>
        <p:txBody>
          <a:bodyPr>
            <a:normAutofit fontScale="85000" lnSpcReduction="20000"/>
          </a:bodyPr>
          <a:lstStyle/>
          <a:p>
            <a:pPr marL="0" indent="0">
              <a:buNone/>
            </a:pPr>
            <a:r>
              <a:rPr lang="es-ES" dirty="0" err="1"/>
              <a:t>public</a:t>
            </a:r>
            <a:r>
              <a:rPr lang="es-ES" dirty="0"/>
              <a:t> </a:t>
            </a:r>
            <a:r>
              <a:rPr lang="es-ES" dirty="0" err="1"/>
              <a:t>class</a:t>
            </a:r>
            <a:r>
              <a:rPr lang="es-ES" dirty="0"/>
              <a:t> Cuenta{</a:t>
            </a:r>
          </a:p>
          <a:p>
            <a:pPr marL="0" indent="0">
              <a:lnSpc>
                <a:spcPct val="100000"/>
              </a:lnSpc>
              <a:spcBef>
                <a:spcPts val="0"/>
              </a:spcBef>
              <a:buNone/>
            </a:pPr>
            <a:r>
              <a:rPr lang="es-ES" dirty="0"/>
              <a:t>	</a:t>
            </a:r>
            <a:r>
              <a:rPr lang="es-ES" dirty="0" err="1"/>
              <a:t>ulong</a:t>
            </a:r>
            <a:r>
              <a:rPr lang="es-ES" dirty="0"/>
              <a:t> saldo {</a:t>
            </a:r>
            <a:r>
              <a:rPr lang="es-ES" dirty="0" err="1"/>
              <a:t>get</a:t>
            </a:r>
            <a:r>
              <a:rPr lang="es-ES" dirty="0"/>
              <a:t>;}</a:t>
            </a:r>
          </a:p>
          <a:p>
            <a:pPr marL="0" indent="0">
              <a:lnSpc>
                <a:spcPct val="100000"/>
              </a:lnSpc>
              <a:spcBef>
                <a:spcPts val="0"/>
              </a:spcBef>
              <a:buNone/>
            </a:pPr>
            <a:r>
              <a:rPr lang="es-ES" dirty="0"/>
              <a:t>	</a:t>
            </a:r>
            <a:r>
              <a:rPr lang="es-ES" dirty="0" err="1"/>
              <a:t>public</a:t>
            </a:r>
            <a:r>
              <a:rPr lang="es-ES" dirty="0"/>
              <a:t> Cuenta(</a:t>
            </a:r>
            <a:r>
              <a:rPr lang="es-ES" dirty="0" err="1"/>
              <a:t>ulong</a:t>
            </a:r>
            <a:r>
              <a:rPr lang="es-ES" dirty="0"/>
              <a:t> saldo){</a:t>
            </a:r>
          </a:p>
          <a:p>
            <a:pPr marL="0" indent="0">
              <a:lnSpc>
                <a:spcPct val="100000"/>
              </a:lnSpc>
              <a:spcBef>
                <a:spcPts val="0"/>
              </a:spcBef>
              <a:buNone/>
            </a:pPr>
            <a:r>
              <a:rPr lang="es-ES" dirty="0"/>
              <a:t>		</a:t>
            </a:r>
            <a:r>
              <a:rPr lang="es-ES" dirty="0" err="1"/>
              <a:t>this.saldo</a:t>
            </a:r>
            <a:r>
              <a:rPr lang="es-ES" dirty="0"/>
              <a:t> = saldo;</a:t>
            </a:r>
          </a:p>
          <a:p>
            <a:pPr marL="0" indent="0">
              <a:lnSpc>
                <a:spcPct val="100000"/>
              </a:lnSpc>
              <a:spcBef>
                <a:spcPts val="0"/>
              </a:spcBef>
              <a:buNone/>
            </a:pPr>
            <a:r>
              <a:rPr lang="es-ES" dirty="0"/>
              <a:t>	}</a:t>
            </a:r>
          </a:p>
          <a:p>
            <a:pPr marL="0" indent="0">
              <a:lnSpc>
                <a:spcPct val="100000"/>
              </a:lnSpc>
              <a:spcBef>
                <a:spcPts val="0"/>
              </a:spcBef>
              <a:buNone/>
            </a:pPr>
            <a:r>
              <a:rPr lang="es-ES" dirty="0"/>
              <a:t>	</a:t>
            </a:r>
            <a:r>
              <a:rPr lang="es-ES" dirty="0" err="1"/>
              <a:t>public</a:t>
            </a:r>
            <a:r>
              <a:rPr lang="es-ES" dirty="0"/>
              <a:t> Depositar(</a:t>
            </a:r>
            <a:r>
              <a:rPr lang="es-ES" dirty="0" err="1"/>
              <a:t>ulong</a:t>
            </a:r>
            <a:r>
              <a:rPr lang="es-ES" dirty="0"/>
              <a:t> valor) =&gt; new Cuenta (saldo + valor);</a:t>
            </a:r>
          </a:p>
          <a:p>
            <a:pPr marL="0" indent="0">
              <a:lnSpc>
                <a:spcPct val="100000"/>
              </a:lnSpc>
              <a:spcBef>
                <a:spcPts val="0"/>
              </a:spcBef>
              <a:buNone/>
            </a:pPr>
            <a:r>
              <a:rPr lang="es-ES" dirty="0"/>
              <a:t>}</a:t>
            </a:r>
          </a:p>
          <a:p>
            <a:pPr marL="0" indent="0">
              <a:lnSpc>
                <a:spcPct val="100000"/>
              </a:lnSpc>
              <a:spcBef>
                <a:spcPts val="0"/>
              </a:spcBef>
              <a:buNone/>
            </a:pPr>
            <a:endParaRPr lang="es-CO" dirty="0"/>
          </a:p>
          <a:p>
            <a:pPr marL="0" indent="0">
              <a:lnSpc>
                <a:spcPct val="100000"/>
              </a:lnSpc>
              <a:spcBef>
                <a:spcPts val="0"/>
              </a:spcBef>
              <a:buNone/>
            </a:pPr>
            <a:r>
              <a:rPr lang="es-CO" dirty="0"/>
              <a:t>//</a:t>
            </a:r>
            <a:r>
              <a:rPr lang="es-CO" dirty="0" err="1"/>
              <a:t>main</a:t>
            </a:r>
            <a:endParaRPr lang="es-CO" dirty="0"/>
          </a:p>
          <a:p>
            <a:pPr marL="0" indent="0">
              <a:lnSpc>
                <a:spcPct val="100000"/>
              </a:lnSpc>
              <a:spcBef>
                <a:spcPts val="0"/>
              </a:spcBef>
              <a:buNone/>
            </a:pPr>
            <a:r>
              <a:rPr lang="es-CO" dirty="0"/>
              <a:t>Cuenta </a:t>
            </a:r>
            <a:r>
              <a:rPr lang="es-CO" dirty="0" err="1"/>
              <a:t>cta</a:t>
            </a:r>
            <a:r>
              <a:rPr lang="es-CO" dirty="0"/>
              <a:t> = new Cuenta(30000); </a:t>
            </a:r>
          </a:p>
          <a:p>
            <a:pPr marL="0" indent="0">
              <a:lnSpc>
                <a:spcPct val="100000"/>
              </a:lnSpc>
              <a:spcBef>
                <a:spcPts val="0"/>
              </a:spcBef>
              <a:buNone/>
            </a:pPr>
            <a:r>
              <a:rPr lang="es-CO" dirty="0" err="1"/>
              <a:t>Console.WriteLine</a:t>
            </a:r>
            <a:r>
              <a:rPr lang="es-CO" dirty="0"/>
              <a:t>(</a:t>
            </a:r>
            <a:r>
              <a:rPr lang="es-CO" dirty="0" err="1"/>
              <a:t>cta.GetHashCode</a:t>
            </a:r>
            <a:r>
              <a:rPr lang="es-CO" dirty="0"/>
              <a:t>());</a:t>
            </a:r>
          </a:p>
          <a:p>
            <a:pPr marL="0" indent="0">
              <a:lnSpc>
                <a:spcPct val="100000"/>
              </a:lnSpc>
              <a:spcBef>
                <a:spcPts val="0"/>
              </a:spcBef>
              <a:buNone/>
            </a:pPr>
            <a:r>
              <a:rPr lang="es-ES" dirty="0" err="1"/>
              <a:t>cta</a:t>
            </a:r>
            <a:r>
              <a:rPr lang="es-ES" dirty="0"/>
              <a:t> = </a:t>
            </a:r>
            <a:r>
              <a:rPr lang="es-ES" dirty="0" err="1"/>
              <a:t>cta.Depositar</a:t>
            </a:r>
            <a:r>
              <a:rPr lang="es-ES" dirty="0"/>
              <a:t>(1000000);</a:t>
            </a:r>
          </a:p>
          <a:p>
            <a:pPr marL="0" indent="0">
              <a:lnSpc>
                <a:spcPct val="100000"/>
              </a:lnSpc>
              <a:spcBef>
                <a:spcPts val="0"/>
              </a:spcBef>
              <a:buNone/>
            </a:pPr>
            <a:r>
              <a:rPr lang="es-CO" dirty="0" err="1"/>
              <a:t>Console.WriteLine</a:t>
            </a:r>
            <a:r>
              <a:rPr lang="es-CO" dirty="0"/>
              <a:t>(</a:t>
            </a:r>
            <a:r>
              <a:rPr lang="es-CO" dirty="0" err="1"/>
              <a:t>cta.GetHashCode</a:t>
            </a:r>
            <a:r>
              <a:rPr lang="es-CO" dirty="0"/>
              <a:t>());</a:t>
            </a:r>
          </a:p>
        </p:txBody>
      </p:sp>
      <p:sp>
        <p:nvSpPr>
          <p:cNvPr id="4" name="CuadroTexto 3">
            <a:extLst>
              <a:ext uri="{FF2B5EF4-FFF2-40B4-BE49-F238E27FC236}">
                <a16:creationId xmlns:a16="http://schemas.microsoft.com/office/drawing/2014/main" id="{0FF56527-F557-4C82-8AEF-8DDCA9C00698}"/>
              </a:ext>
            </a:extLst>
          </p:cNvPr>
          <p:cNvSpPr txBox="1"/>
          <p:nvPr/>
        </p:nvSpPr>
        <p:spPr>
          <a:xfrm flipH="1">
            <a:off x="6555035" y="5371885"/>
            <a:ext cx="7262565" cy="720197"/>
          </a:xfrm>
          <a:prstGeom prst="rect">
            <a:avLst/>
          </a:prstGeom>
          <a:noFill/>
        </p:spPr>
        <p:txBody>
          <a:bodyPr wrap="square" rtlCol="0">
            <a:spAutoFit/>
          </a:bodyPr>
          <a:lstStyle/>
          <a:p>
            <a:r>
              <a:rPr lang="es-ES" sz="2040" b="1" dirty="0">
                <a:solidFill>
                  <a:srgbClr val="FF0000"/>
                </a:solidFill>
              </a:rPr>
              <a:t>Esto es una instancia de </a:t>
            </a:r>
            <a:r>
              <a:rPr lang="es-ES" sz="2040" b="1" dirty="0" err="1">
                <a:solidFill>
                  <a:srgbClr val="FF0000"/>
                </a:solidFill>
              </a:rPr>
              <a:t>cta</a:t>
            </a:r>
            <a:r>
              <a:rPr lang="es-ES" sz="2040" b="1" dirty="0">
                <a:solidFill>
                  <a:srgbClr val="FF0000"/>
                </a:solidFill>
              </a:rPr>
              <a:t> y el valor del saldo queda en 30.000</a:t>
            </a:r>
          </a:p>
          <a:p>
            <a:r>
              <a:rPr lang="es-ES" sz="2040" b="1" dirty="0">
                <a:solidFill>
                  <a:srgbClr val="FF0000"/>
                </a:solidFill>
              </a:rPr>
              <a:t>Y se reasigna una nueva instancia de </a:t>
            </a:r>
            <a:r>
              <a:rPr lang="es-ES" sz="2040" b="1" dirty="0" err="1">
                <a:solidFill>
                  <a:srgbClr val="FF0000"/>
                </a:solidFill>
              </a:rPr>
              <a:t>cta</a:t>
            </a:r>
            <a:r>
              <a:rPr lang="es-ES" sz="2040" b="1" dirty="0">
                <a:solidFill>
                  <a:srgbClr val="FF0000"/>
                </a:solidFill>
              </a:rPr>
              <a:t>, queda en 1.030.000</a:t>
            </a:r>
            <a:endParaRPr lang="es-CO" sz="2040" b="1" dirty="0">
              <a:solidFill>
                <a:srgbClr val="FF0000"/>
              </a:solidFill>
            </a:endParaRPr>
          </a:p>
        </p:txBody>
      </p:sp>
    </p:spTree>
    <p:extLst>
      <p:ext uri="{BB962C8B-B14F-4D97-AF65-F5344CB8AC3E}">
        <p14:creationId xmlns:p14="http://schemas.microsoft.com/office/powerpoint/2010/main" val="1980530215"/>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 Presentación UPB 2018" id="{36F8BB01-3393-FA4D-8145-86DA81FADD61}" vid="{FB05699F-FE3A-FD40-B367-9B6900AD0EFD}"/>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Office Theme</Template>
  <TotalTime>1725</TotalTime>
  <Words>6661</Words>
  <Application>Microsoft Office PowerPoint</Application>
  <PresentationFormat>Personalizado</PresentationFormat>
  <Paragraphs>819</Paragraphs>
  <Slides>104</Slides>
  <Notes>36</Notes>
  <HiddenSlides>0</HiddenSlides>
  <MMClips>0</MMClips>
  <ScaleCrop>false</ScaleCrop>
  <HeadingPairs>
    <vt:vector size="6" baseType="variant">
      <vt:variant>
        <vt:lpstr>Fuentes usadas</vt:lpstr>
      </vt:variant>
      <vt:variant>
        <vt:i4>13</vt:i4>
      </vt:variant>
      <vt:variant>
        <vt:lpstr>Tema</vt:lpstr>
      </vt:variant>
      <vt:variant>
        <vt:i4>2</vt:i4>
      </vt:variant>
      <vt:variant>
        <vt:lpstr>Títulos de diapositiva</vt:lpstr>
      </vt:variant>
      <vt:variant>
        <vt:i4>104</vt:i4>
      </vt:variant>
    </vt:vector>
  </HeadingPairs>
  <TitlesOfParts>
    <vt:vector size="119" baseType="lpstr">
      <vt:lpstr>__berkeleyMono_1826c3</vt:lpstr>
      <vt:lpstr>__fkGroteskNeue_598ab8</vt:lpstr>
      <vt:lpstr>Arial</vt:lpstr>
      <vt:lpstr>Arial Narrow</vt:lpstr>
      <vt:lpstr>Calibri</vt:lpstr>
      <vt:lpstr>Calibri Light</vt:lpstr>
      <vt:lpstr>Cascadia Mono</vt:lpstr>
      <vt:lpstr>Flama Condensed Light</vt:lpstr>
      <vt:lpstr>Inter</vt:lpstr>
      <vt:lpstr>Metric</vt:lpstr>
      <vt:lpstr>Open Sans</vt:lpstr>
      <vt:lpstr>Sans Serif Collection</vt:lpstr>
      <vt:lpstr>Segoe UI</vt:lpstr>
      <vt:lpstr>Tema de Office</vt:lpstr>
      <vt:lpstr>1_Tema de Office</vt:lpstr>
      <vt:lpstr>Presentación de PowerPoint</vt:lpstr>
      <vt:lpstr>Repaso Paradigmas de Programación</vt:lpstr>
      <vt:lpstr>Paradigma: OOP (POO)</vt:lpstr>
      <vt:lpstr>Objeto</vt:lpstr>
      <vt:lpstr>Qué es una clase?</vt:lpstr>
      <vt:lpstr>Errores en la definición de clases</vt:lpstr>
      <vt:lpstr>Propiedades o atributos</vt:lpstr>
      <vt:lpstr>Atributos Derivados y Restricciones de Atributos</vt:lpstr>
      <vt:lpstr>Representación de una clase en UML, notación compacta y extendida</vt:lpstr>
      <vt:lpstr>Métodos Especiales</vt:lpstr>
      <vt:lpstr>Método Constructor</vt:lpstr>
      <vt:lpstr>Constructor</vt:lpstr>
      <vt:lpstr>Métodos Accesores</vt:lpstr>
      <vt:lpstr>Métodos Accesores</vt:lpstr>
      <vt:lpstr>Codificación de Método Accesor - Constructor</vt:lpstr>
      <vt:lpstr>Presentación de PowerPoint</vt:lpstr>
      <vt:lpstr>this</vt:lpstr>
      <vt:lpstr>Sobrecarga de Métodos</vt:lpstr>
      <vt:lpstr>Sobrecarga (Overload)</vt:lpstr>
      <vt:lpstr>Pilares OOP</vt:lpstr>
      <vt:lpstr>Cohesión</vt:lpstr>
      <vt:lpstr>Acoplamiento</vt:lpstr>
      <vt:lpstr>Relación entre Cohesión y Acoplamiento</vt:lpstr>
      <vt:lpstr>Ocultamiento - Accesibilidad</vt:lpstr>
      <vt:lpstr>Ocultamiento - Accesibilidad</vt:lpstr>
      <vt:lpstr>Presentación de PowerPoint</vt:lpstr>
      <vt:lpstr>Relaciones principales</vt:lpstr>
      <vt:lpstr>Representando relaciones con UML Relaciones de Asociación</vt:lpstr>
      <vt:lpstr>Relaciones de asociación</vt:lpstr>
      <vt:lpstr>Rol de Asociación - Navegabilidad</vt:lpstr>
      <vt:lpstr>Clases de asociación</vt:lpstr>
      <vt:lpstr>Todo Partes Agregación</vt:lpstr>
      <vt:lpstr>Todo Partes Composición</vt:lpstr>
      <vt:lpstr>Herencia</vt:lpstr>
      <vt:lpstr>La herencia es la propiedad para:</vt:lpstr>
      <vt:lpstr>Relación  entre clase padre y clase derivada</vt:lpstr>
      <vt:lpstr>Tipos de Herencia</vt:lpstr>
      <vt:lpstr>Simple</vt:lpstr>
      <vt:lpstr>Múltiple (No aceptada en C#)</vt:lpstr>
      <vt:lpstr>De Niveles Mútiples</vt:lpstr>
      <vt:lpstr>Ejemplo</vt:lpstr>
      <vt:lpstr>Clases abstractas</vt:lpstr>
      <vt:lpstr>Tenga en cuenta al definir el ocultamiento</vt:lpstr>
      <vt:lpstr>Presentación de PowerPoint</vt:lpstr>
      <vt:lpstr>Pintar</vt:lpstr>
      <vt:lpstr>Se implementa mediante</vt:lpstr>
      <vt:lpstr>Sobre escritura – overriding y métodos virtuales</vt:lpstr>
      <vt:lpstr>Overriding o Sobre escritura</vt:lpstr>
      <vt:lpstr>Overriding con Métodos Virtuales</vt:lpstr>
      <vt:lpstr>Métodos Virtuales</vt:lpstr>
      <vt:lpstr>Overriding con Métodos Abstractos</vt:lpstr>
      <vt:lpstr>Atributos Estáticos</vt:lpstr>
      <vt:lpstr>Ocultamiento de métodos - new</vt:lpstr>
      <vt:lpstr>Presentación de PowerPoint</vt:lpstr>
      <vt:lpstr>Definiciones</vt:lpstr>
      <vt:lpstr>Cuándo usar interfaces</vt:lpstr>
      <vt:lpstr>Cómo se diseña? </vt:lpstr>
      <vt:lpstr>Ejemplo</vt:lpstr>
      <vt:lpstr>Sobrcarga - Overload</vt:lpstr>
      <vt:lpstr>Tipos de sobrecarga</vt:lpstr>
      <vt:lpstr>Polimorfismo de sobrecarga</vt:lpstr>
      <vt:lpstr>Ejercicio</vt:lpstr>
      <vt:lpstr>Ejercicio</vt:lpstr>
      <vt:lpstr>Presentación de PowerPoint</vt:lpstr>
      <vt:lpstr>Qué es? </vt:lpstr>
      <vt:lpstr>Características de la programación funcional</vt:lpstr>
      <vt:lpstr>Lenguajes</vt:lpstr>
      <vt:lpstr>Ventajas</vt:lpstr>
      <vt:lpstr>Contenido</vt:lpstr>
      <vt:lpstr>Expresión condicional ternaria</vt:lpstr>
      <vt:lpstr>Ejemplo: expresión condicional ternaria</vt:lpstr>
      <vt:lpstr>Expresiones lambda</vt:lpstr>
      <vt:lpstr>Sintaxis expresiones lambda</vt:lpstr>
      <vt:lpstr>Ejemplos instrucciones lambda</vt:lpstr>
      <vt:lpstr>Predicados</vt:lpstr>
      <vt:lpstr>Funciones de orden superior</vt:lpstr>
      <vt:lpstr>LINQ</vt:lpstr>
      <vt:lpstr>LINQ en .Net</vt:lpstr>
      <vt:lpstr>Ejemplos LINQ con Listas</vt:lpstr>
      <vt:lpstr>Categorías de los métodos (Operaciones) LINQ</vt:lpstr>
      <vt:lpstr>Ejemplos LINQ con Clases y Objetos </vt:lpstr>
      <vt:lpstr>Presentación de PowerPoint</vt:lpstr>
      <vt:lpstr>Delegados</vt:lpstr>
      <vt:lpstr>Cómo se implementa un delegate?</vt:lpstr>
      <vt:lpstr>Implementación simple del delegado</vt:lpstr>
      <vt:lpstr>Implementación de delegados pasados como parámetros</vt:lpstr>
      <vt:lpstr>Multicast de delegados</vt:lpstr>
      <vt:lpstr>Delegado Genérico  Método Genérico</vt:lpstr>
      <vt:lpstr>Delegado Genérico</vt:lpstr>
      <vt:lpstr>expresiones lambda con delegados</vt:lpstr>
      <vt:lpstr>Delegado Action</vt:lpstr>
      <vt:lpstr>Ejemplo lambda con delegado action</vt:lpstr>
      <vt:lpstr>DELEGADO func</vt:lpstr>
      <vt:lpstr>Ejemplo lambda con delegado FUNCTION</vt:lpstr>
      <vt:lpstr>Mutabilidad    INMutabilidad   </vt:lpstr>
      <vt:lpstr>Beneficios de la inmutabilidad</vt:lpstr>
      <vt:lpstr>Desventajas de la INmutabilidad</vt:lpstr>
      <vt:lpstr>Clase Mutable</vt:lpstr>
      <vt:lpstr>Clase inmutable (mismo ejemplo)</vt:lpstr>
      <vt:lpstr>Cuándo se usa o no la inmutabilidad</vt:lpstr>
      <vt:lpstr>Tipos anónimos</vt:lpstr>
      <vt:lpstr>Tipos anónimos</vt:lpstr>
      <vt:lpstr>Ejercicio</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Natalia Arango Hincapie</dc:creator>
  <cp:lastModifiedBy>Cesar Augusto Lopez Gallego</cp:lastModifiedBy>
  <cp:revision>76</cp:revision>
  <dcterms:created xsi:type="dcterms:W3CDTF">2017-09-01T21:22:22Z</dcterms:created>
  <dcterms:modified xsi:type="dcterms:W3CDTF">2025-01-29T00:03:10Z</dcterms:modified>
</cp:coreProperties>
</file>

<file path=docProps/thumbnail.jpeg>
</file>